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trictFirstAndLastChars="0" saveSubsetFonts="1">
  <p:sldMasterIdLst>
    <p:sldMasterId id="2147484334" r:id="rId1"/>
  </p:sldMasterIdLst>
  <p:notesMasterIdLst>
    <p:notesMasterId r:id="rId12"/>
  </p:notesMasterIdLst>
  <p:handoutMasterIdLst>
    <p:handoutMasterId r:id="rId13"/>
  </p:handoutMasterIdLst>
  <p:sldIdLst>
    <p:sldId id="394" r:id="rId2"/>
    <p:sldId id="270" r:id="rId3"/>
    <p:sldId id="417" r:id="rId4"/>
    <p:sldId id="419" r:id="rId5"/>
    <p:sldId id="403" r:id="rId6"/>
    <p:sldId id="420" r:id="rId7"/>
    <p:sldId id="405" r:id="rId8"/>
    <p:sldId id="398" r:id="rId9"/>
    <p:sldId id="397" r:id="rId10"/>
    <p:sldId id="395" r:id="rId1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32F"/>
    <a:srgbClr val="B1A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62" autoAdjust="0"/>
  </p:normalViewPr>
  <p:slideViewPr>
    <p:cSldViewPr snapToGrid="0" showGuides="1">
      <p:cViewPr varScale="1">
        <p:scale>
          <a:sx n="130" d="100"/>
          <a:sy n="130" d="100"/>
        </p:scale>
        <p:origin x="246" y="126"/>
      </p:cViewPr>
      <p:guideLst>
        <p:guide orient="horz" pos="936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52"/>
    </p:cViewPr>
  </p:sorterViewPr>
  <p:notesViewPr>
    <p:cSldViewPr snapToGrid="0" showGuides="1">
      <p:cViewPr varScale="1">
        <p:scale>
          <a:sx n="167" d="100"/>
          <a:sy n="167" d="100"/>
        </p:scale>
        <p:origin x="44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134" y="0"/>
            <a:ext cx="303864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134" y="8831263"/>
            <a:ext cx="303864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/>
            </a:lvl1pPr>
          </a:lstStyle>
          <a:p>
            <a:pPr>
              <a:defRPr/>
            </a:pPr>
            <a:fld id="{C94366FB-8E43-9549-88D4-2F703E15DB9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52" y="0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1" y="4416426"/>
            <a:ext cx="514096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52" y="8832850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/>
            </a:lvl1pPr>
          </a:lstStyle>
          <a:p>
            <a:pPr>
              <a:defRPr/>
            </a:pPr>
            <a:fld id="{2E628936-803C-8747-8808-57A0F579A24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E0AEB9A-542D-BC47-A62F-BEB61B5E7D2A}" type="slidenum">
              <a:rPr lang="en-US" altLang="en-US"/>
              <a:pPr>
                <a:spcBef>
                  <a:spcPct val="0"/>
                </a:spcBef>
              </a:pPr>
              <a:t>0</a:t>
            </a:fld>
            <a:endParaRPr lang="en-US" altLang="en-US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8762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927312" y="4422461"/>
            <a:ext cx="5100215" cy="4187187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700088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0736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9B5AB-9C42-9440-870D-A540815B38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8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28936-803C-8747-8808-57A0F579A248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360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2994"/>
          <a:stretch/>
        </p:blipFill>
        <p:spPr>
          <a:xfrm>
            <a:off x="0" y="0"/>
            <a:ext cx="338328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838" y="4162696"/>
            <a:ext cx="4909256" cy="2425747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1838" y="676276"/>
            <a:ext cx="4909256" cy="3136364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00" y="3000131"/>
            <a:ext cx="3023281" cy="8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3383280" y="0"/>
            <a:ext cx="0" cy="68580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662362" y="3991169"/>
            <a:ext cx="4908732" cy="15223"/>
          </a:xfrm>
          <a:prstGeom prst="line">
            <a:avLst/>
          </a:prstGeom>
          <a:ln w="12700">
            <a:solidFill>
              <a:srgbClr val="B1ABA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6350000"/>
            <a:ext cx="8229600" cy="0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30762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defRPr sz="2400"/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2000"/>
            </a:lvl2pPr>
            <a:lvl3pPr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 sz="1600"/>
            </a:lvl4pPr>
            <a:lvl5pPr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23875"/>
            <a:ext cx="8470557" cy="893763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2BF714-C433-2F44-ACFF-7F908DFE6C2A}" type="slidenum">
              <a:rPr lang="en-US" altLang="en-US" smtClean="0"/>
              <a:pPr>
                <a:defRPr/>
              </a:pPr>
              <a:t>‹#›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5327" y="6389503"/>
            <a:ext cx="1271473" cy="36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7200" y="6350000"/>
            <a:ext cx="8229600" cy="0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5327" y="6389503"/>
            <a:ext cx="1271473" cy="36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57200" y="6350000"/>
            <a:ext cx="8229600" cy="0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176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5327" y="6389503"/>
            <a:ext cx="1271473" cy="36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6350000"/>
            <a:ext cx="8229600" cy="0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5327" y="6389503"/>
            <a:ext cx="1271473" cy="36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57200" y="6350000"/>
            <a:ext cx="8229600" cy="0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5327" y="6389503"/>
            <a:ext cx="1271473" cy="36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86000" y="1143000"/>
            <a:ext cx="4572000" cy="4572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3200"/>
            <a:ext cx="4572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6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23875"/>
            <a:ext cx="82296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17638"/>
            <a:ext cx="822960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hangingPunct="1">
              <a:defRPr sz="1000" b="1">
                <a:solidFill>
                  <a:srgbClr val="5E6A71"/>
                </a:solidFill>
              </a:defRPr>
            </a:lvl1pPr>
          </a:lstStyle>
          <a:p>
            <a:pPr>
              <a:defRPr/>
            </a:pPr>
            <a:fld id="{8D2BF714-C433-2F44-ACFF-7F908DFE6C2A}" type="slidenum">
              <a:rPr lang="en-US" altLang="en-US"/>
              <a:pPr>
                <a:defRPr/>
              </a:pPr>
              <a:t>‹#›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457200" rtl="0" eaLnBrk="1" fontAlgn="base" hangingPunct="1">
        <a:spcBef>
          <a:spcPts val="1200"/>
        </a:spcBef>
        <a:spcAft>
          <a:spcPct val="0"/>
        </a:spcAft>
        <a:buClr>
          <a:schemeClr val="accent3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ts val="1000"/>
        </a:spcBef>
        <a:spcAft>
          <a:spcPct val="0"/>
        </a:spcAft>
        <a:buClr>
          <a:schemeClr val="accent3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ts val="800"/>
        </a:spcBef>
        <a:spcAft>
          <a:spcPct val="0"/>
        </a:spcAft>
        <a:buClr>
          <a:schemeClr val="accent3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ts val="600"/>
        </a:spcBef>
        <a:spcAft>
          <a:spcPct val="0"/>
        </a:spcAft>
        <a:buClr>
          <a:schemeClr val="accent3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ts val="400"/>
        </a:spcBef>
        <a:spcAft>
          <a:spcPct val="0"/>
        </a:spcAft>
        <a:buClr>
          <a:schemeClr val="accent3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5181600" y="54864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charset="0"/>
              <a:buChar char="•"/>
              <a:defRPr sz="2800">
                <a:solidFill>
                  <a:schemeClr val="tx1"/>
                </a:solidFill>
                <a:latin typeface="Georgia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charset="0"/>
              <a:buChar char="▫"/>
              <a:defRPr sz="2600">
                <a:solidFill>
                  <a:schemeClr val="accent2"/>
                </a:solidFill>
                <a:latin typeface="Georgia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charset="2"/>
              <a:buChar char=""/>
              <a:defRPr sz="2400">
                <a:solidFill>
                  <a:schemeClr val="accent1"/>
                </a:solidFill>
                <a:latin typeface="Georgia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charset="2"/>
              <a:buChar char=""/>
              <a:defRPr sz="2200">
                <a:solidFill>
                  <a:schemeClr val="accent1"/>
                </a:solidFill>
                <a:latin typeface="Georgia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latin typeface="Arial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5105400" y="3048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charset="0"/>
              <a:buChar char="•"/>
              <a:defRPr sz="2800">
                <a:solidFill>
                  <a:schemeClr val="tx1"/>
                </a:solidFill>
                <a:latin typeface="Georgia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charset="0"/>
              <a:buChar char="▫"/>
              <a:defRPr sz="2600">
                <a:solidFill>
                  <a:schemeClr val="accent2"/>
                </a:solidFill>
                <a:latin typeface="Georgia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charset="2"/>
              <a:buChar char=""/>
              <a:defRPr sz="2400">
                <a:solidFill>
                  <a:schemeClr val="accent1"/>
                </a:solidFill>
                <a:latin typeface="Georgia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charset="2"/>
              <a:buChar char=""/>
              <a:defRPr sz="2200">
                <a:solidFill>
                  <a:schemeClr val="accent1"/>
                </a:solidFill>
                <a:latin typeface="Georgia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charset="0"/>
              <a:buChar char="▫"/>
              <a:defRPr sz="2000">
                <a:solidFill>
                  <a:srgbClr val="A04DA3"/>
                </a:solidFill>
                <a:latin typeface="Georgia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en-US" altLang="en-US" sz="1800" dirty="0">
              <a:latin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State Health Advisory Committee </a:t>
            </a:r>
          </a:p>
          <a:p>
            <a:r>
              <a:rPr lang="en-US" altLang="en-US" dirty="0"/>
              <a:t>October 2019</a:t>
            </a:r>
            <a:r>
              <a:rPr lang="en-US" altLang="en-US" sz="2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b" anchorCtr="0"/>
          <a:lstStyle/>
          <a:p>
            <a:r>
              <a:rPr lang="en-US" dirty="0"/>
              <a:t>PCMA Strategic Communications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62362" y="3991169"/>
            <a:ext cx="4908732" cy="15223"/>
          </a:xfrm>
          <a:prstGeom prst="line">
            <a:avLst/>
          </a:prstGeom>
          <a:ln w="12700">
            <a:solidFill>
              <a:srgbClr val="B1ABA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Editorial Board &amp; Health Care Reporter Outreach Program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61020"/>
            <a:ext cx="8229600" cy="4587380"/>
          </a:xfrm>
        </p:spPr>
        <p:txBody>
          <a:bodyPr/>
          <a:lstStyle/>
          <a:p>
            <a:r>
              <a:rPr lang="en-US" sz="2800" b="1" dirty="0"/>
              <a:t>Goal</a:t>
            </a:r>
            <a:r>
              <a:rPr lang="en-US" sz="2800" dirty="0"/>
              <a:t>: Education media outlets and health reporters on the PBM value proposition.  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Initial target list of states includes: </a:t>
            </a:r>
            <a:r>
              <a:rPr lang="en-US" sz="2800" b="1" dirty="0"/>
              <a:t>Arkansas; California; Illinois; Florida; Georgia; Louisiana; Massachusetts; New York; Ohio; Oklahoma; Oregon; Pennsylvania</a:t>
            </a:r>
            <a:r>
              <a:rPr lang="en-US" sz="2800" dirty="0"/>
              <a:t>. 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Target Publications: media outlets in state capitals and major metropolitan areas.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0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530941" y="197386"/>
            <a:ext cx="8470557" cy="741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Our Approach</a:t>
            </a:r>
            <a:endParaRPr dirty="0"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457199" y="746898"/>
            <a:ext cx="82296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US" sz="1600" dirty="0"/>
              <a:t>Digital ads with patient-centric language--emphasizing “out-of-control” drug prices, targeting influencers and policymakers in Washington, D.C./target states with the goal of reducing the awareness gap about PBMs.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US" sz="1600" dirty="0"/>
              <a:t>Creative directing viewers to an animated video that describes what PBMs do and how PBMs provide value to patients and payers.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br>
              <a:rPr lang="en-US" sz="1600" b="1" dirty="0"/>
            </a:br>
            <a:br>
              <a:rPr lang="en-US" sz="1600" b="1" dirty="0"/>
            </a:br>
            <a:endParaRPr sz="1600" b="1" dirty="0"/>
          </a:p>
        </p:txBody>
      </p:sp>
      <p:pic>
        <p:nvPicPr>
          <p:cNvPr id="114" name="Google Shape;114;p19" descr="https://lh6.googleusercontent.com/GsinXG2GTygV07crEPLo3T37Zn6XySed-iTeWWN7uk4G5wm7ol70Fvd1M43LFSKrENgCKsVdCVlmHLSyEoSegWXj4ShkwTjMOqpgH3n0tGY5YdJbzyuTUmVgHWke0NzOKpxwgWCrUV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139" y="2329313"/>
            <a:ext cx="1999726" cy="156342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5" name="Google Shape;115;p19" descr="https://lh3.googleusercontent.com/Qr6tc6Uy9q86QjYapSPQnTEanl9abZAlZAcVCuaqXr4Yu_dWPqi8_d7b8u6ESgHn0ZWw7cLqJg9n5s47g2sRfLcfrjszo1Nr9naRjtMvc6GqecvhdYjWScD42KOSG2vRD1Tm7LDfOX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354975">
            <a:off x="2397814" y="4461279"/>
            <a:ext cx="2038799" cy="169954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6" name="Google Shape;116;p19" descr="https://lh5.googleusercontent.com/qKHdv7rBT_RFuZEVtnZmoWd4m77BIaQfhpnNYeECOM5Ms0u_Q9xDTaTXHc0Z8N-8Fg565TfYVpOzlx67KYK06G-xysxTbnWKlIrv1cD9FEfILYEpHZbvz9z6rV_q5sGvmr6ZTt6vIt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89544">
            <a:off x="2562671" y="2668221"/>
            <a:ext cx="1709084" cy="142469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2376" y="192063"/>
            <a:ext cx="2305380" cy="43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7;p20">
            <a:extLst>
              <a:ext uri="{FF2B5EF4-FFF2-40B4-BE49-F238E27FC236}">
                <a16:creationId xmlns:a16="http://schemas.microsoft.com/office/drawing/2014/main" id="{7EC72495-6656-44CB-A3A7-895111D7EAD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3685" y="2502435"/>
            <a:ext cx="1856338" cy="154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9;p28">
            <a:extLst>
              <a:ext uri="{FF2B5EF4-FFF2-40B4-BE49-F238E27FC236}">
                <a16:creationId xmlns:a16="http://schemas.microsoft.com/office/drawing/2014/main" id="{789F1B3C-4EA0-4167-AAEC-A5B332297A1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0078" t="32203" r="30212"/>
          <a:stretch/>
        </p:blipFill>
        <p:spPr>
          <a:xfrm>
            <a:off x="225481" y="4049403"/>
            <a:ext cx="1999726" cy="1699542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46BFF-2B32-4D7D-96EF-46D008136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839" y="2323058"/>
            <a:ext cx="2111411" cy="1821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81BF0-25C1-4F99-9899-3CE04618C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9220" y="4534942"/>
            <a:ext cx="4136061" cy="15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5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#OnYourRxSide — State Activations</a:t>
            </a:r>
          </a:p>
        </p:txBody>
      </p:sp>
      <p:grpSp>
        <p:nvGrpSpPr>
          <p:cNvPr id="9" name="Group 244"/>
          <p:cNvGrpSpPr>
            <a:grpSpLocks/>
          </p:cNvGrpSpPr>
          <p:nvPr/>
        </p:nvGrpSpPr>
        <p:grpSpPr bwMode="auto">
          <a:xfrm>
            <a:off x="890429" y="4673865"/>
            <a:ext cx="1789338" cy="1215757"/>
            <a:chOff x="900" y="3251"/>
            <a:chExt cx="1226" cy="833"/>
          </a:xfrm>
          <a:solidFill>
            <a:schemeClr val="bg1">
              <a:lumMod val="85000"/>
            </a:schemeClr>
          </a:solidFill>
        </p:grpSpPr>
        <p:sp>
          <p:nvSpPr>
            <p:cNvPr id="10" name="Freeform 74"/>
            <p:cNvSpPr>
              <a:spLocks/>
            </p:cNvSpPr>
            <p:nvPr/>
          </p:nvSpPr>
          <p:spPr bwMode="auto">
            <a:xfrm>
              <a:off x="1246" y="3251"/>
              <a:ext cx="880" cy="730"/>
            </a:xfrm>
            <a:custGeom>
              <a:avLst/>
              <a:gdLst>
                <a:gd name="T0" fmla="*/ 736 w 752"/>
                <a:gd name="T1" fmla="*/ 432 h 624"/>
                <a:gd name="T2" fmla="*/ 600 w 752"/>
                <a:gd name="T3" fmla="*/ 360 h 624"/>
                <a:gd name="T4" fmla="*/ 576 w 752"/>
                <a:gd name="T5" fmla="*/ 368 h 624"/>
                <a:gd name="T6" fmla="*/ 496 w 752"/>
                <a:gd name="T7" fmla="*/ 352 h 624"/>
                <a:gd name="T8" fmla="*/ 352 w 752"/>
                <a:gd name="T9" fmla="*/ 16 h 624"/>
                <a:gd name="T10" fmla="*/ 264 w 752"/>
                <a:gd name="T11" fmla="*/ 24 h 624"/>
                <a:gd name="T12" fmla="*/ 216 w 752"/>
                <a:gd name="T13" fmla="*/ 8 h 624"/>
                <a:gd name="T14" fmla="*/ 184 w 752"/>
                <a:gd name="T15" fmla="*/ 8 h 624"/>
                <a:gd name="T16" fmla="*/ 160 w 752"/>
                <a:gd name="T17" fmla="*/ 8 h 624"/>
                <a:gd name="T18" fmla="*/ 112 w 752"/>
                <a:gd name="T19" fmla="*/ 32 h 624"/>
                <a:gd name="T20" fmla="*/ 48 w 752"/>
                <a:gd name="T21" fmla="*/ 88 h 624"/>
                <a:gd name="T22" fmla="*/ 72 w 752"/>
                <a:gd name="T23" fmla="*/ 152 h 624"/>
                <a:gd name="T24" fmla="*/ 112 w 752"/>
                <a:gd name="T25" fmla="*/ 176 h 624"/>
                <a:gd name="T26" fmla="*/ 88 w 752"/>
                <a:gd name="T27" fmla="*/ 168 h 624"/>
                <a:gd name="T28" fmla="*/ 112 w 752"/>
                <a:gd name="T29" fmla="*/ 192 h 624"/>
                <a:gd name="T30" fmla="*/ 72 w 752"/>
                <a:gd name="T31" fmla="*/ 176 h 624"/>
                <a:gd name="T32" fmla="*/ 32 w 752"/>
                <a:gd name="T33" fmla="*/ 192 h 624"/>
                <a:gd name="T34" fmla="*/ 16 w 752"/>
                <a:gd name="T35" fmla="*/ 224 h 624"/>
                <a:gd name="T36" fmla="*/ 56 w 752"/>
                <a:gd name="T37" fmla="*/ 248 h 624"/>
                <a:gd name="T38" fmla="*/ 112 w 752"/>
                <a:gd name="T39" fmla="*/ 240 h 624"/>
                <a:gd name="T40" fmla="*/ 104 w 752"/>
                <a:gd name="T41" fmla="*/ 256 h 624"/>
                <a:gd name="T42" fmla="*/ 72 w 752"/>
                <a:gd name="T43" fmla="*/ 312 h 624"/>
                <a:gd name="T44" fmla="*/ 48 w 752"/>
                <a:gd name="T45" fmla="*/ 336 h 624"/>
                <a:gd name="T46" fmla="*/ 16 w 752"/>
                <a:gd name="T47" fmla="*/ 368 h 624"/>
                <a:gd name="T48" fmla="*/ 32 w 752"/>
                <a:gd name="T49" fmla="*/ 384 h 624"/>
                <a:gd name="T50" fmla="*/ 40 w 752"/>
                <a:gd name="T51" fmla="*/ 424 h 624"/>
                <a:gd name="T52" fmla="*/ 80 w 752"/>
                <a:gd name="T53" fmla="*/ 416 h 624"/>
                <a:gd name="T54" fmla="*/ 96 w 752"/>
                <a:gd name="T55" fmla="*/ 456 h 624"/>
                <a:gd name="T56" fmla="*/ 112 w 752"/>
                <a:gd name="T57" fmla="*/ 464 h 624"/>
                <a:gd name="T58" fmla="*/ 144 w 752"/>
                <a:gd name="T59" fmla="*/ 472 h 624"/>
                <a:gd name="T60" fmla="*/ 176 w 752"/>
                <a:gd name="T61" fmla="*/ 472 h 624"/>
                <a:gd name="T62" fmla="*/ 176 w 752"/>
                <a:gd name="T63" fmla="*/ 504 h 624"/>
                <a:gd name="T64" fmla="*/ 136 w 752"/>
                <a:gd name="T65" fmla="*/ 560 h 624"/>
                <a:gd name="T66" fmla="*/ 112 w 752"/>
                <a:gd name="T67" fmla="*/ 592 h 624"/>
                <a:gd name="T68" fmla="*/ 64 w 752"/>
                <a:gd name="T69" fmla="*/ 608 h 624"/>
                <a:gd name="T70" fmla="*/ 80 w 752"/>
                <a:gd name="T71" fmla="*/ 608 h 624"/>
                <a:gd name="T72" fmla="*/ 104 w 752"/>
                <a:gd name="T73" fmla="*/ 608 h 624"/>
                <a:gd name="T74" fmla="*/ 136 w 752"/>
                <a:gd name="T75" fmla="*/ 584 h 624"/>
                <a:gd name="T76" fmla="*/ 184 w 752"/>
                <a:gd name="T77" fmla="*/ 544 h 624"/>
                <a:gd name="T78" fmla="*/ 248 w 752"/>
                <a:gd name="T79" fmla="*/ 480 h 624"/>
                <a:gd name="T80" fmla="*/ 248 w 752"/>
                <a:gd name="T81" fmla="*/ 432 h 624"/>
                <a:gd name="T82" fmla="*/ 320 w 752"/>
                <a:gd name="T83" fmla="*/ 368 h 624"/>
                <a:gd name="T84" fmla="*/ 296 w 752"/>
                <a:gd name="T85" fmla="*/ 408 h 624"/>
                <a:gd name="T86" fmla="*/ 296 w 752"/>
                <a:gd name="T87" fmla="*/ 424 h 624"/>
                <a:gd name="T88" fmla="*/ 320 w 752"/>
                <a:gd name="T89" fmla="*/ 416 h 624"/>
                <a:gd name="T90" fmla="*/ 336 w 752"/>
                <a:gd name="T91" fmla="*/ 376 h 624"/>
                <a:gd name="T92" fmla="*/ 352 w 752"/>
                <a:gd name="T93" fmla="*/ 368 h 624"/>
                <a:gd name="T94" fmla="*/ 400 w 752"/>
                <a:gd name="T95" fmla="*/ 384 h 624"/>
                <a:gd name="T96" fmla="*/ 448 w 752"/>
                <a:gd name="T97" fmla="*/ 376 h 624"/>
                <a:gd name="T98" fmla="*/ 512 w 752"/>
                <a:gd name="T99" fmla="*/ 376 h 624"/>
                <a:gd name="T100" fmla="*/ 592 w 752"/>
                <a:gd name="T101" fmla="*/ 408 h 624"/>
                <a:gd name="T102" fmla="*/ 592 w 752"/>
                <a:gd name="T103" fmla="*/ 384 h 624"/>
                <a:gd name="T104" fmla="*/ 592 w 752"/>
                <a:gd name="T105" fmla="*/ 368 h 624"/>
                <a:gd name="T106" fmla="*/ 632 w 752"/>
                <a:gd name="T107" fmla="*/ 384 h 624"/>
                <a:gd name="T108" fmla="*/ 672 w 752"/>
                <a:gd name="T109" fmla="*/ 424 h 624"/>
                <a:gd name="T110" fmla="*/ 704 w 752"/>
                <a:gd name="T111" fmla="*/ 456 h 624"/>
                <a:gd name="T112" fmla="*/ 744 w 752"/>
                <a:gd name="T113" fmla="*/ 472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2" h="624">
                  <a:moveTo>
                    <a:pt x="744" y="480"/>
                  </a:moveTo>
                  <a:lnTo>
                    <a:pt x="752" y="472"/>
                  </a:lnTo>
                  <a:lnTo>
                    <a:pt x="752" y="464"/>
                  </a:lnTo>
                  <a:lnTo>
                    <a:pt x="752" y="456"/>
                  </a:lnTo>
                  <a:lnTo>
                    <a:pt x="752" y="440"/>
                  </a:lnTo>
                  <a:lnTo>
                    <a:pt x="736" y="432"/>
                  </a:lnTo>
                  <a:lnTo>
                    <a:pt x="720" y="432"/>
                  </a:lnTo>
                  <a:lnTo>
                    <a:pt x="712" y="424"/>
                  </a:lnTo>
                  <a:lnTo>
                    <a:pt x="696" y="424"/>
                  </a:lnTo>
                  <a:lnTo>
                    <a:pt x="696" y="424"/>
                  </a:lnTo>
                  <a:lnTo>
                    <a:pt x="624" y="368"/>
                  </a:lnTo>
                  <a:lnTo>
                    <a:pt x="600" y="360"/>
                  </a:lnTo>
                  <a:lnTo>
                    <a:pt x="584" y="344"/>
                  </a:lnTo>
                  <a:lnTo>
                    <a:pt x="584" y="344"/>
                  </a:lnTo>
                  <a:lnTo>
                    <a:pt x="568" y="360"/>
                  </a:lnTo>
                  <a:lnTo>
                    <a:pt x="568" y="360"/>
                  </a:lnTo>
                  <a:lnTo>
                    <a:pt x="576" y="368"/>
                  </a:lnTo>
                  <a:lnTo>
                    <a:pt x="576" y="368"/>
                  </a:lnTo>
                  <a:lnTo>
                    <a:pt x="560" y="384"/>
                  </a:lnTo>
                  <a:lnTo>
                    <a:pt x="560" y="384"/>
                  </a:lnTo>
                  <a:lnTo>
                    <a:pt x="528" y="368"/>
                  </a:lnTo>
                  <a:lnTo>
                    <a:pt x="528" y="360"/>
                  </a:lnTo>
                  <a:lnTo>
                    <a:pt x="512" y="352"/>
                  </a:lnTo>
                  <a:lnTo>
                    <a:pt x="496" y="352"/>
                  </a:lnTo>
                  <a:lnTo>
                    <a:pt x="488" y="360"/>
                  </a:lnTo>
                  <a:lnTo>
                    <a:pt x="480" y="360"/>
                  </a:lnTo>
                  <a:lnTo>
                    <a:pt x="480" y="368"/>
                  </a:lnTo>
                  <a:lnTo>
                    <a:pt x="376" y="24"/>
                  </a:lnTo>
                  <a:lnTo>
                    <a:pt x="368" y="24"/>
                  </a:lnTo>
                  <a:lnTo>
                    <a:pt x="352" y="16"/>
                  </a:lnTo>
                  <a:lnTo>
                    <a:pt x="328" y="16"/>
                  </a:lnTo>
                  <a:lnTo>
                    <a:pt x="320" y="24"/>
                  </a:lnTo>
                  <a:lnTo>
                    <a:pt x="320" y="24"/>
                  </a:lnTo>
                  <a:lnTo>
                    <a:pt x="312" y="24"/>
                  </a:lnTo>
                  <a:lnTo>
                    <a:pt x="280" y="24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24"/>
                  </a:lnTo>
                  <a:lnTo>
                    <a:pt x="232" y="24"/>
                  </a:lnTo>
                  <a:lnTo>
                    <a:pt x="224" y="8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8"/>
                  </a:lnTo>
                  <a:lnTo>
                    <a:pt x="208" y="16"/>
                  </a:lnTo>
                  <a:lnTo>
                    <a:pt x="208" y="16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0" y="8"/>
                  </a:lnTo>
                  <a:lnTo>
                    <a:pt x="152" y="16"/>
                  </a:lnTo>
                  <a:lnTo>
                    <a:pt x="144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20" y="32"/>
                  </a:lnTo>
                  <a:lnTo>
                    <a:pt x="112" y="32"/>
                  </a:lnTo>
                  <a:lnTo>
                    <a:pt x="96" y="48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32" y="104"/>
                  </a:lnTo>
                  <a:lnTo>
                    <a:pt x="32" y="104"/>
                  </a:lnTo>
                  <a:lnTo>
                    <a:pt x="48" y="112"/>
                  </a:lnTo>
                  <a:lnTo>
                    <a:pt x="72" y="136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96" y="160"/>
                  </a:lnTo>
                  <a:lnTo>
                    <a:pt x="96" y="160"/>
                  </a:lnTo>
                  <a:lnTo>
                    <a:pt x="104" y="176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6"/>
                  </a:lnTo>
                  <a:lnTo>
                    <a:pt x="112" y="184"/>
                  </a:lnTo>
                  <a:lnTo>
                    <a:pt x="112" y="184"/>
                  </a:lnTo>
                  <a:lnTo>
                    <a:pt x="96" y="184"/>
                  </a:lnTo>
                  <a:lnTo>
                    <a:pt x="96" y="184"/>
                  </a:lnTo>
                  <a:lnTo>
                    <a:pt x="88" y="168"/>
                  </a:lnTo>
                  <a:lnTo>
                    <a:pt x="88" y="168"/>
                  </a:lnTo>
                  <a:lnTo>
                    <a:pt x="88" y="176"/>
                  </a:lnTo>
                  <a:lnTo>
                    <a:pt x="88" y="176"/>
                  </a:lnTo>
                  <a:lnTo>
                    <a:pt x="96" y="184"/>
                  </a:lnTo>
                  <a:lnTo>
                    <a:pt x="96" y="184"/>
                  </a:lnTo>
                  <a:lnTo>
                    <a:pt x="112" y="192"/>
                  </a:lnTo>
                  <a:lnTo>
                    <a:pt x="112" y="192"/>
                  </a:lnTo>
                  <a:lnTo>
                    <a:pt x="96" y="200"/>
                  </a:lnTo>
                  <a:lnTo>
                    <a:pt x="96" y="200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40" y="192"/>
                  </a:lnTo>
                  <a:lnTo>
                    <a:pt x="32" y="192"/>
                  </a:lnTo>
                  <a:lnTo>
                    <a:pt x="32" y="184"/>
                  </a:lnTo>
                  <a:lnTo>
                    <a:pt x="24" y="184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8" y="224"/>
                  </a:lnTo>
                  <a:lnTo>
                    <a:pt x="16" y="224"/>
                  </a:lnTo>
                  <a:lnTo>
                    <a:pt x="24" y="232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32" y="24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72" y="256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4" y="240"/>
                  </a:lnTo>
                  <a:lnTo>
                    <a:pt x="104" y="240"/>
                  </a:lnTo>
                  <a:lnTo>
                    <a:pt x="112" y="240"/>
                  </a:lnTo>
                  <a:lnTo>
                    <a:pt x="120" y="240"/>
                  </a:lnTo>
                  <a:lnTo>
                    <a:pt x="120" y="240"/>
                  </a:lnTo>
                  <a:lnTo>
                    <a:pt x="120" y="248"/>
                  </a:lnTo>
                  <a:lnTo>
                    <a:pt x="104" y="256"/>
                  </a:lnTo>
                  <a:lnTo>
                    <a:pt x="104" y="256"/>
                  </a:lnTo>
                  <a:lnTo>
                    <a:pt x="104" y="256"/>
                  </a:lnTo>
                  <a:lnTo>
                    <a:pt x="112" y="272"/>
                  </a:lnTo>
                  <a:lnTo>
                    <a:pt x="112" y="288"/>
                  </a:lnTo>
                  <a:lnTo>
                    <a:pt x="88" y="288"/>
                  </a:lnTo>
                  <a:lnTo>
                    <a:pt x="88" y="288"/>
                  </a:lnTo>
                  <a:lnTo>
                    <a:pt x="72" y="312"/>
                  </a:lnTo>
                  <a:lnTo>
                    <a:pt x="72" y="312"/>
                  </a:lnTo>
                  <a:lnTo>
                    <a:pt x="72" y="304"/>
                  </a:lnTo>
                  <a:lnTo>
                    <a:pt x="64" y="304"/>
                  </a:lnTo>
                  <a:lnTo>
                    <a:pt x="48" y="304"/>
                  </a:lnTo>
                  <a:lnTo>
                    <a:pt x="48" y="312"/>
                  </a:lnTo>
                  <a:lnTo>
                    <a:pt x="48" y="320"/>
                  </a:lnTo>
                  <a:lnTo>
                    <a:pt x="48" y="336"/>
                  </a:lnTo>
                  <a:lnTo>
                    <a:pt x="32" y="336"/>
                  </a:lnTo>
                  <a:lnTo>
                    <a:pt x="32" y="344"/>
                  </a:lnTo>
                  <a:lnTo>
                    <a:pt x="24" y="352"/>
                  </a:lnTo>
                  <a:lnTo>
                    <a:pt x="16" y="360"/>
                  </a:lnTo>
                  <a:lnTo>
                    <a:pt x="16" y="368"/>
                  </a:lnTo>
                  <a:lnTo>
                    <a:pt x="16" y="368"/>
                  </a:lnTo>
                  <a:lnTo>
                    <a:pt x="24" y="368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24" y="376"/>
                  </a:lnTo>
                  <a:lnTo>
                    <a:pt x="24" y="376"/>
                  </a:lnTo>
                  <a:lnTo>
                    <a:pt x="32" y="384"/>
                  </a:lnTo>
                  <a:lnTo>
                    <a:pt x="48" y="400"/>
                  </a:lnTo>
                  <a:lnTo>
                    <a:pt x="56" y="400"/>
                  </a:lnTo>
                  <a:lnTo>
                    <a:pt x="56" y="400"/>
                  </a:lnTo>
                  <a:lnTo>
                    <a:pt x="56" y="400"/>
                  </a:lnTo>
                  <a:lnTo>
                    <a:pt x="40" y="416"/>
                  </a:lnTo>
                  <a:lnTo>
                    <a:pt x="40" y="424"/>
                  </a:lnTo>
                  <a:lnTo>
                    <a:pt x="48" y="424"/>
                  </a:lnTo>
                  <a:lnTo>
                    <a:pt x="48" y="424"/>
                  </a:lnTo>
                  <a:lnTo>
                    <a:pt x="56" y="432"/>
                  </a:lnTo>
                  <a:lnTo>
                    <a:pt x="56" y="440"/>
                  </a:lnTo>
                  <a:lnTo>
                    <a:pt x="72" y="440"/>
                  </a:lnTo>
                  <a:lnTo>
                    <a:pt x="80" y="416"/>
                  </a:lnTo>
                  <a:lnTo>
                    <a:pt x="88" y="408"/>
                  </a:lnTo>
                  <a:lnTo>
                    <a:pt x="88" y="416"/>
                  </a:lnTo>
                  <a:lnTo>
                    <a:pt x="88" y="432"/>
                  </a:lnTo>
                  <a:lnTo>
                    <a:pt x="96" y="440"/>
                  </a:lnTo>
                  <a:lnTo>
                    <a:pt x="96" y="448"/>
                  </a:lnTo>
                  <a:lnTo>
                    <a:pt x="96" y="456"/>
                  </a:lnTo>
                  <a:lnTo>
                    <a:pt x="96" y="464"/>
                  </a:lnTo>
                  <a:lnTo>
                    <a:pt x="96" y="472"/>
                  </a:lnTo>
                  <a:lnTo>
                    <a:pt x="96" y="480"/>
                  </a:lnTo>
                  <a:lnTo>
                    <a:pt x="96" y="488"/>
                  </a:lnTo>
                  <a:lnTo>
                    <a:pt x="104" y="488"/>
                  </a:lnTo>
                  <a:lnTo>
                    <a:pt x="112" y="464"/>
                  </a:lnTo>
                  <a:lnTo>
                    <a:pt x="120" y="456"/>
                  </a:lnTo>
                  <a:lnTo>
                    <a:pt x="128" y="472"/>
                  </a:lnTo>
                  <a:lnTo>
                    <a:pt x="128" y="472"/>
                  </a:lnTo>
                  <a:lnTo>
                    <a:pt x="128" y="456"/>
                  </a:lnTo>
                  <a:lnTo>
                    <a:pt x="136" y="456"/>
                  </a:lnTo>
                  <a:lnTo>
                    <a:pt x="144" y="472"/>
                  </a:lnTo>
                  <a:lnTo>
                    <a:pt x="144" y="488"/>
                  </a:lnTo>
                  <a:lnTo>
                    <a:pt x="152" y="488"/>
                  </a:lnTo>
                  <a:lnTo>
                    <a:pt x="152" y="472"/>
                  </a:lnTo>
                  <a:lnTo>
                    <a:pt x="152" y="472"/>
                  </a:lnTo>
                  <a:lnTo>
                    <a:pt x="160" y="472"/>
                  </a:lnTo>
                  <a:lnTo>
                    <a:pt x="176" y="472"/>
                  </a:lnTo>
                  <a:lnTo>
                    <a:pt x="184" y="464"/>
                  </a:lnTo>
                  <a:lnTo>
                    <a:pt x="192" y="448"/>
                  </a:lnTo>
                  <a:lnTo>
                    <a:pt x="192" y="448"/>
                  </a:lnTo>
                  <a:lnTo>
                    <a:pt x="184" y="480"/>
                  </a:lnTo>
                  <a:lnTo>
                    <a:pt x="184" y="480"/>
                  </a:lnTo>
                  <a:lnTo>
                    <a:pt x="176" y="504"/>
                  </a:lnTo>
                  <a:lnTo>
                    <a:pt x="168" y="536"/>
                  </a:lnTo>
                  <a:lnTo>
                    <a:pt x="160" y="536"/>
                  </a:lnTo>
                  <a:lnTo>
                    <a:pt x="160" y="536"/>
                  </a:lnTo>
                  <a:lnTo>
                    <a:pt x="160" y="536"/>
                  </a:lnTo>
                  <a:lnTo>
                    <a:pt x="160" y="544"/>
                  </a:lnTo>
                  <a:lnTo>
                    <a:pt x="136" y="560"/>
                  </a:lnTo>
                  <a:lnTo>
                    <a:pt x="120" y="568"/>
                  </a:lnTo>
                  <a:lnTo>
                    <a:pt x="120" y="584"/>
                  </a:lnTo>
                  <a:lnTo>
                    <a:pt x="120" y="584"/>
                  </a:lnTo>
                  <a:lnTo>
                    <a:pt x="120" y="584"/>
                  </a:lnTo>
                  <a:lnTo>
                    <a:pt x="120" y="592"/>
                  </a:lnTo>
                  <a:lnTo>
                    <a:pt x="112" y="592"/>
                  </a:lnTo>
                  <a:lnTo>
                    <a:pt x="112" y="584"/>
                  </a:lnTo>
                  <a:lnTo>
                    <a:pt x="104" y="584"/>
                  </a:lnTo>
                  <a:lnTo>
                    <a:pt x="104" y="584"/>
                  </a:lnTo>
                  <a:lnTo>
                    <a:pt x="96" y="584"/>
                  </a:lnTo>
                  <a:lnTo>
                    <a:pt x="88" y="584"/>
                  </a:lnTo>
                  <a:lnTo>
                    <a:pt x="64" y="608"/>
                  </a:lnTo>
                  <a:lnTo>
                    <a:pt x="64" y="608"/>
                  </a:lnTo>
                  <a:lnTo>
                    <a:pt x="56" y="616"/>
                  </a:lnTo>
                  <a:lnTo>
                    <a:pt x="56" y="616"/>
                  </a:lnTo>
                  <a:lnTo>
                    <a:pt x="64" y="624"/>
                  </a:lnTo>
                  <a:lnTo>
                    <a:pt x="64" y="624"/>
                  </a:lnTo>
                  <a:lnTo>
                    <a:pt x="80" y="608"/>
                  </a:lnTo>
                  <a:lnTo>
                    <a:pt x="96" y="592"/>
                  </a:lnTo>
                  <a:lnTo>
                    <a:pt x="96" y="592"/>
                  </a:lnTo>
                  <a:lnTo>
                    <a:pt x="96" y="592"/>
                  </a:lnTo>
                  <a:lnTo>
                    <a:pt x="96" y="600"/>
                  </a:lnTo>
                  <a:lnTo>
                    <a:pt x="96" y="608"/>
                  </a:lnTo>
                  <a:lnTo>
                    <a:pt x="104" y="608"/>
                  </a:lnTo>
                  <a:lnTo>
                    <a:pt x="128" y="592"/>
                  </a:lnTo>
                  <a:lnTo>
                    <a:pt x="128" y="584"/>
                  </a:lnTo>
                  <a:lnTo>
                    <a:pt x="128" y="584"/>
                  </a:lnTo>
                  <a:lnTo>
                    <a:pt x="136" y="592"/>
                  </a:lnTo>
                  <a:lnTo>
                    <a:pt x="136" y="592"/>
                  </a:lnTo>
                  <a:lnTo>
                    <a:pt x="136" y="584"/>
                  </a:lnTo>
                  <a:lnTo>
                    <a:pt x="152" y="576"/>
                  </a:lnTo>
                  <a:lnTo>
                    <a:pt x="168" y="576"/>
                  </a:lnTo>
                  <a:lnTo>
                    <a:pt x="168" y="576"/>
                  </a:lnTo>
                  <a:lnTo>
                    <a:pt x="160" y="568"/>
                  </a:lnTo>
                  <a:lnTo>
                    <a:pt x="160" y="560"/>
                  </a:lnTo>
                  <a:lnTo>
                    <a:pt x="184" y="544"/>
                  </a:lnTo>
                  <a:lnTo>
                    <a:pt x="200" y="536"/>
                  </a:lnTo>
                  <a:lnTo>
                    <a:pt x="200" y="536"/>
                  </a:lnTo>
                  <a:lnTo>
                    <a:pt x="200" y="528"/>
                  </a:lnTo>
                  <a:lnTo>
                    <a:pt x="216" y="504"/>
                  </a:lnTo>
                  <a:lnTo>
                    <a:pt x="248" y="480"/>
                  </a:lnTo>
                  <a:lnTo>
                    <a:pt x="248" y="480"/>
                  </a:lnTo>
                  <a:lnTo>
                    <a:pt x="256" y="472"/>
                  </a:lnTo>
                  <a:lnTo>
                    <a:pt x="256" y="464"/>
                  </a:lnTo>
                  <a:lnTo>
                    <a:pt x="256" y="456"/>
                  </a:lnTo>
                  <a:lnTo>
                    <a:pt x="240" y="456"/>
                  </a:lnTo>
                  <a:lnTo>
                    <a:pt x="240" y="448"/>
                  </a:lnTo>
                  <a:lnTo>
                    <a:pt x="248" y="432"/>
                  </a:lnTo>
                  <a:lnTo>
                    <a:pt x="272" y="416"/>
                  </a:lnTo>
                  <a:lnTo>
                    <a:pt x="272" y="416"/>
                  </a:lnTo>
                  <a:lnTo>
                    <a:pt x="272" y="400"/>
                  </a:lnTo>
                  <a:lnTo>
                    <a:pt x="288" y="360"/>
                  </a:lnTo>
                  <a:lnTo>
                    <a:pt x="312" y="360"/>
                  </a:lnTo>
                  <a:lnTo>
                    <a:pt x="320" y="368"/>
                  </a:lnTo>
                  <a:lnTo>
                    <a:pt x="320" y="368"/>
                  </a:lnTo>
                  <a:lnTo>
                    <a:pt x="312" y="376"/>
                  </a:lnTo>
                  <a:lnTo>
                    <a:pt x="288" y="376"/>
                  </a:lnTo>
                  <a:lnTo>
                    <a:pt x="288" y="400"/>
                  </a:lnTo>
                  <a:lnTo>
                    <a:pt x="296" y="408"/>
                  </a:lnTo>
                  <a:lnTo>
                    <a:pt x="296" y="408"/>
                  </a:lnTo>
                  <a:lnTo>
                    <a:pt x="288" y="424"/>
                  </a:lnTo>
                  <a:lnTo>
                    <a:pt x="288" y="424"/>
                  </a:lnTo>
                  <a:lnTo>
                    <a:pt x="288" y="424"/>
                  </a:lnTo>
                  <a:lnTo>
                    <a:pt x="296" y="424"/>
                  </a:lnTo>
                  <a:lnTo>
                    <a:pt x="296" y="424"/>
                  </a:lnTo>
                  <a:lnTo>
                    <a:pt x="296" y="424"/>
                  </a:lnTo>
                  <a:lnTo>
                    <a:pt x="288" y="440"/>
                  </a:lnTo>
                  <a:lnTo>
                    <a:pt x="288" y="440"/>
                  </a:lnTo>
                  <a:lnTo>
                    <a:pt x="288" y="448"/>
                  </a:lnTo>
                  <a:lnTo>
                    <a:pt x="296" y="440"/>
                  </a:lnTo>
                  <a:lnTo>
                    <a:pt x="304" y="432"/>
                  </a:lnTo>
                  <a:lnTo>
                    <a:pt x="320" y="416"/>
                  </a:lnTo>
                  <a:lnTo>
                    <a:pt x="328" y="416"/>
                  </a:lnTo>
                  <a:lnTo>
                    <a:pt x="336" y="408"/>
                  </a:lnTo>
                  <a:lnTo>
                    <a:pt x="344" y="400"/>
                  </a:lnTo>
                  <a:lnTo>
                    <a:pt x="344" y="392"/>
                  </a:lnTo>
                  <a:lnTo>
                    <a:pt x="336" y="384"/>
                  </a:lnTo>
                  <a:lnTo>
                    <a:pt x="336" y="376"/>
                  </a:lnTo>
                  <a:lnTo>
                    <a:pt x="336" y="368"/>
                  </a:lnTo>
                  <a:lnTo>
                    <a:pt x="336" y="368"/>
                  </a:lnTo>
                  <a:lnTo>
                    <a:pt x="352" y="360"/>
                  </a:lnTo>
                  <a:lnTo>
                    <a:pt x="352" y="360"/>
                  </a:lnTo>
                  <a:lnTo>
                    <a:pt x="352" y="368"/>
                  </a:lnTo>
                  <a:lnTo>
                    <a:pt x="352" y="368"/>
                  </a:lnTo>
                  <a:lnTo>
                    <a:pt x="368" y="360"/>
                  </a:lnTo>
                  <a:lnTo>
                    <a:pt x="368" y="360"/>
                  </a:lnTo>
                  <a:lnTo>
                    <a:pt x="392" y="368"/>
                  </a:lnTo>
                  <a:lnTo>
                    <a:pt x="392" y="368"/>
                  </a:lnTo>
                  <a:lnTo>
                    <a:pt x="400" y="384"/>
                  </a:lnTo>
                  <a:lnTo>
                    <a:pt x="400" y="384"/>
                  </a:lnTo>
                  <a:lnTo>
                    <a:pt x="408" y="368"/>
                  </a:lnTo>
                  <a:lnTo>
                    <a:pt x="408" y="368"/>
                  </a:lnTo>
                  <a:lnTo>
                    <a:pt x="424" y="392"/>
                  </a:lnTo>
                  <a:lnTo>
                    <a:pt x="424" y="392"/>
                  </a:lnTo>
                  <a:lnTo>
                    <a:pt x="424" y="384"/>
                  </a:lnTo>
                  <a:lnTo>
                    <a:pt x="448" y="376"/>
                  </a:lnTo>
                  <a:lnTo>
                    <a:pt x="480" y="376"/>
                  </a:lnTo>
                  <a:lnTo>
                    <a:pt x="496" y="376"/>
                  </a:lnTo>
                  <a:lnTo>
                    <a:pt x="496" y="376"/>
                  </a:lnTo>
                  <a:lnTo>
                    <a:pt x="496" y="376"/>
                  </a:lnTo>
                  <a:lnTo>
                    <a:pt x="504" y="368"/>
                  </a:lnTo>
                  <a:lnTo>
                    <a:pt x="512" y="376"/>
                  </a:lnTo>
                  <a:lnTo>
                    <a:pt x="512" y="384"/>
                  </a:lnTo>
                  <a:lnTo>
                    <a:pt x="536" y="384"/>
                  </a:lnTo>
                  <a:lnTo>
                    <a:pt x="544" y="384"/>
                  </a:lnTo>
                  <a:lnTo>
                    <a:pt x="568" y="400"/>
                  </a:lnTo>
                  <a:lnTo>
                    <a:pt x="576" y="408"/>
                  </a:lnTo>
                  <a:lnTo>
                    <a:pt x="592" y="408"/>
                  </a:lnTo>
                  <a:lnTo>
                    <a:pt x="592" y="400"/>
                  </a:lnTo>
                  <a:lnTo>
                    <a:pt x="576" y="384"/>
                  </a:lnTo>
                  <a:lnTo>
                    <a:pt x="576" y="384"/>
                  </a:lnTo>
                  <a:lnTo>
                    <a:pt x="584" y="376"/>
                  </a:lnTo>
                  <a:lnTo>
                    <a:pt x="584" y="376"/>
                  </a:lnTo>
                  <a:lnTo>
                    <a:pt x="592" y="384"/>
                  </a:lnTo>
                  <a:lnTo>
                    <a:pt x="600" y="392"/>
                  </a:lnTo>
                  <a:lnTo>
                    <a:pt x="608" y="392"/>
                  </a:lnTo>
                  <a:lnTo>
                    <a:pt x="608" y="392"/>
                  </a:lnTo>
                  <a:lnTo>
                    <a:pt x="608" y="392"/>
                  </a:lnTo>
                  <a:lnTo>
                    <a:pt x="592" y="368"/>
                  </a:lnTo>
                  <a:lnTo>
                    <a:pt x="592" y="368"/>
                  </a:lnTo>
                  <a:lnTo>
                    <a:pt x="592" y="368"/>
                  </a:lnTo>
                  <a:lnTo>
                    <a:pt x="600" y="360"/>
                  </a:lnTo>
                  <a:lnTo>
                    <a:pt x="600" y="360"/>
                  </a:lnTo>
                  <a:lnTo>
                    <a:pt x="616" y="392"/>
                  </a:lnTo>
                  <a:lnTo>
                    <a:pt x="616" y="392"/>
                  </a:lnTo>
                  <a:lnTo>
                    <a:pt x="632" y="384"/>
                  </a:lnTo>
                  <a:lnTo>
                    <a:pt x="632" y="384"/>
                  </a:lnTo>
                  <a:lnTo>
                    <a:pt x="640" y="392"/>
                  </a:lnTo>
                  <a:lnTo>
                    <a:pt x="648" y="400"/>
                  </a:lnTo>
                  <a:lnTo>
                    <a:pt x="664" y="432"/>
                  </a:lnTo>
                  <a:lnTo>
                    <a:pt x="672" y="432"/>
                  </a:lnTo>
                  <a:lnTo>
                    <a:pt x="672" y="424"/>
                  </a:lnTo>
                  <a:lnTo>
                    <a:pt x="672" y="424"/>
                  </a:lnTo>
                  <a:lnTo>
                    <a:pt x="672" y="424"/>
                  </a:lnTo>
                  <a:lnTo>
                    <a:pt x="704" y="440"/>
                  </a:lnTo>
                  <a:lnTo>
                    <a:pt x="704" y="440"/>
                  </a:lnTo>
                  <a:lnTo>
                    <a:pt x="704" y="448"/>
                  </a:lnTo>
                  <a:lnTo>
                    <a:pt x="704" y="456"/>
                  </a:lnTo>
                  <a:lnTo>
                    <a:pt x="704" y="456"/>
                  </a:lnTo>
                  <a:lnTo>
                    <a:pt x="720" y="440"/>
                  </a:lnTo>
                  <a:lnTo>
                    <a:pt x="728" y="440"/>
                  </a:lnTo>
                  <a:lnTo>
                    <a:pt x="728" y="448"/>
                  </a:lnTo>
                  <a:lnTo>
                    <a:pt x="744" y="464"/>
                  </a:lnTo>
                  <a:lnTo>
                    <a:pt x="744" y="472"/>
                  </a:lnTo>
                  <a:lnTo>
                    <a:pt x="744" y="48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75"/>
            <p:cNvSpPr>
              <a:spLocks/>
            </p:cNvSpPr>
            <p:nvPr/>
          </p:nvSpPr>
          <p:spPr bwMode="auto">
            <a:xfrm>
              <a:off x="1939" y="3719"/>
              <a:ext cx="37" cy="37"/>
            </a:xfrm>
            <a:custGeom>
              <a:avLst/>
              <a:gdLst>
                <a:gd name="T0" fmla="*/ 0 w 32"/>
                <a:gd name="T1" fmla="*/ 8 h 32"/>
                <a:gd name="T2" fmla="*/ 0 w 32"/>
                <a:gd name="T3" fmla="*/ 8 h 32"/>
                <a:gd name="T4" fmla="*/ 16 w 32"/>
                <a:gd name="T5" fmla="*/ 0 h 32"/>
                <a:gd name="T6" fmla="*/ 16 w 32"/>
                <a:gd name="T7" fmla="*/ 0 h 32"/>
                <a:gd name="T8" fmla="*/ 32 w 32"/>
                <a:gd name="T9" fmla="*/ 24 h 32"/>
                <a:gd name="T10" fmla="*/ 32 w 32"/>
                <a:gd name="T11" fmla="*/ 24 h 32"/>
                <a:gd name="T12" fmla="*/ 32 w 32"/>
                <a:gd name="T13" fmla="*/ 24 h 32"/>
                <a:gd name="T14" fmla="*/ 32 w 32"/>
                <a:gd name="T15" fmla="*/ 24 h 32"/>
                <a:gd name="T16" fmla="*/ 24 w 32"/>
                <a:gd name="T17" fmla="*/ 16 h 32"/>
                <a:gd name="T18" fmla="*/ 24 w 32"/>
                <a:gd name="T19" fmla="*/ 16 h 32"/>
                <a:gd name="T20" fmla="*/ 16 w 32"/>
                <a:gd name="T21" fmla="*/ 24 h 32"/>
                <a:gd name="T22" fmla="*/ 16 w 32"/>
                <a:gd name="T23" fmla="*/ 24 h 32"/>
                <a:gd name="T24" fmla="*/ 24 w 32"/>
                <a:gd name="T25" fmla="*/ 24 h 32"/>
                <a:gd name="T26" fmla="*/ 24 w 32"/>
                <a:gd name="T27" fmla="*/ 24 h 32"/>
                <a:gd name="T28" fmla="*/ 16 w 32"/>
                <a:gd name="T29" fmla="*/ 32 h 32"/>
                <a:gd name="T30" fmla="*/ 16 w 32"/>
                <a:gd name="T31" fmla="*/ 32 h 32"/>
                <a:gd name="T32" fmla="*/ 0 w 32"/>
                <a:gd name="T33" fmla="*/ 16 h 32"/>
                <a:gd name="T34" fmla="*/ 0 w 32"/>
                <a:gd name="T35" fmla="*/ 16 h 32"/>
                <a:gd name="T36" fmla="*/ 0 w 32"/>
                <a:gd name="T37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32">
                  <a:moveTo>
                    <a:pt x="0" y="8"/>
                  </a:moveTo>
                  <a:lnTo>
                    <a:pt x="0" y="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78"/>
            <p:cNvSpPr>
              <a:spLocks/>
            </p:cNvSpPr>
            <p:nvPr/>
          </p:nvSpPr>
          <p:spPr bwMode="auto">
            <a:xfrm>
              <a:off x="1976" y="3756"/>
              <a:ext cx="28" cy="38"/>
            </a:xfrm>
            <a:custGeom>
              <a:avLst/>
              <a:gdLst>
                <a:gd name="T0" fmla="*/ 0 w 24"/>
                <a:gd name="T1" fmla="*/ 0 h 32"/>
                <a:gd name="T2" fmla="*/ 0 w 24"/>
                <a:gd name="T3" fmla="*/ 0 h 32"/>
                <a:gd name="T4" fmla="*/ 8 w 24"/>
                <a:gd name="T5" fmla="*/ 24 h 32"/>
                <a:gd name="T6" fmla="*/ 8 w 24"/>
                <a:gd name="T7" fmla="*/ 24 h 32"/>
                <a:gd name="T8" fmla="*/ 24 w 24"/>
                <a:gd name="T9" fmla="*/ 32 h 32"/>
                <a:gd name="T10" fmla="*/ 24 w 24"/>
                <a:gd name="T11" fmla="*/ 32 h 32"/>
                <a:gd name="T12" fmla="*/ 16 w 24"/>
                <a:gd name="T13" fmla="*/ 8 h 32"/>
                <a:gd name="T14" fmla="*/ 16 w 24"/>
                <a:gd name="T15" fmla="*/ 8 h 32"/>
                <a:gd name="T16" fmla="*/ 8 w 24"/>
                <a:gd name="T17" fmla="*/ 0 h 32"/>
                <a:gd name="T18" fmla="*/ 8 w 24"/>
                <a:gd name="T19" fmla="*/ 0 h 32"/>
                <a:gd name="T20" fmla="*/ 0 w 24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2">
                  <a:moveTo>
                    <a:pt x="0" y="0"/>
                  </a:moveTo>
                  <a:lnTo>
                    <a:pt x="0" y="0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79"/>
            <p:cNvSpPr>
              <a:spLocks/>
            </p:cNvSpPr>
            <p:nvPr/>
          </p:nvSpPr>
          <p:spPr bwMode="auto">
            <a:xfrm>
              <a:off x="1967" y="3719"/>
              <a:ext cx="37" cy="28"/>
            </a:xfrm>
            <a:custGeom>
              <a:avLst/>
              <a:gdLst>
                <a:gd name="T0" fmla="*/ 32 w 32"/>
                <a:gd name="T1" fmla="*/ 16 h 24"/>
                <a:gd name="T2" fmla="*/ 32 w 32"/>
                <a:gd name="T3" fmla="*/ 16 h 24"/>
                <a:gd name="T4" fmla="*/ 24 w 32"/>
                <a:gd name="T5" fmla="*/ 24 h 24"/>
                <a:gd name="T6" fmla="*/ 24 w 32"/>
                <a:gd name="T7" fmla="*/ 24 h 24"/>
                <a:gd name="T8" fmla="*/ 16 w 32"/>
                <a:gd name="T9" fmla="*/ 24 h 24"/>
                <a:gd name="T10" fmla="*/ 16 w 32"/>
                <a:gd name="T11" fmla="*/ 24 h 24"/>
                <a:gd name="T12" fmla="*/ 16 w 32"/>
                <a:gd name="T13" fmla="*/ 16 h 24"/>
                <a:gd name="T14" fmla="*/ 16 w 32"/>
                <a:gd name="T15" fmla="*/ 16 h 24"/>
                <a:gd name="T16" fmla="*/ 0 w 32"/>
                <a:gd name="T17" fmla="*/ 0 h 24"/>
                <a:gd name="T18" fmla="*/ 0 w 32"/>
                <a:gd name="T19" fmla="*/ 0 h 24"/>
                <a:gd name="T20" fmla="*/ 8 w 32"/>
                <a:gd name="T21" fmla="*/ 0 h 24"/>
                <a:gd name="T22" fmla="*/ 8 w 32"/>
                <a:gd name="T23" fmla="*/ 0 h 24"/>
                <a:gd name="T24" fmla="*/ 32 w 32"/>
                <a:gd name="T25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24">
                  <a:moveTo>
                    <a:pt x="32" y="16"/>
                  </a:moveTo>
                  <a:lnTo>
                    <a:pt x="32" y="16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32" y="16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2051" y="3784"/>
              <a:ext cx="38" cy="47"/>
            </a:xfrm>
            <a:custGeom>
              <a:avLst/>
              <a:gdLst>
                <a:gd name="T0" fmla="*/ 8 w 32"/>
                <a:gd name="T1" fmla="*/ 8 h 40"/>
                <a:gd name="T2" fmla="*/ 8 w 32"/>
                <a:gd name="T3" fmla="*/ 8 h 40"/>
                <a:gd name="T4" fmla="*/ 32 w 32"/>
                <a:gd name="T5" fmla="*/ 32 h 40"/>
                <a:gd name="T6" fmla="*/ 32 w 32"/>
                <a:gd name="T7" fmla="*/ 32 h 40"/>
                <a:gd name="T8" fmla="*/ 32 w 32"/>
                <a:gd name="T9" fmla="*/ 40 h 40"/>
                <a:gd name="T10" fmla="*/ 32 w 32"/>
                <a:gd name="T11" fmla="*/ 40 h 40"/>
                <a:gd name="T12" fmla="*/ 16 w 32"/>
                <a:gd name="T13" fmla="*/ 24 h 40"/>
                <a:gd name="T14" fmla="*/ 16 w 32"/>
                <a:gd name="T15" fmla="*/ 24 h 40"/>
                <a:gd name="T16" fmla="*/ 8 w 32"/>
                <a:gd name="T17" fmla="*/ 24 h 40"/>
                <a:gd name="T18" fmla="*/ 8 w 32"/>
                <a:gd name="T19" fmla="*/ 24 h 40"/>
                <a:gd name="T20" fmla="*/ 0 w 32"/>
                <a:gd name="T21" fmla="*/ 16 h 40"/>
                <a:gd name="T22" fmla="*/ 0 w 32"/>
                <a:gd name="T23" fmla="*/ 16 h 40"/>
                <a:gd name="T24" fmla="*/ 0 w 32"/>
                <a:gd name="T25" fmla="*/ 0 h 40"/>
                <a:gd name="T26" fmla="*/ 0 w 32"/>
                <a:gd name="T27" fmla="*/ 0 h 40"/>
                <a:gd name="T28" fmla="*/ 8 w 32"/>
                <a:gd name="T2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40">
                  <a:moveTo>
                    <a:pt x="8" y="8"/>
                  </a:moveTo>
                  <a:lnTo>
                    <a:pt x="8" y="8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2079" y="3859"/>
              <a:ext cx="47" cy="28"/>
            </a:xfrm>
            <a:custGeom>
              <a:avLst/>
              <a:gdLst>
                <a:gd name="T0" fmla="*/ 16 w 40"/>
                <a:gd name="T1" fmla="*/ 0 h 24"/>
                <a:gd name="T2" fmla="*/ 16 w 40"/>
                <a:gd name="T3" fmla="*/ 0 h 24"/>
                <a:gd name="T4" fmla="*/ 16 w 40"/>
                <a:gd name="T5" fmla="*/ 16 h 24"/>
                <a:gd name="T6" fmla="*/ 16 w 40"/>
                <a:gd name="T7" fmla="*/ 16 h 24"/>
                <a:gd name="T8" fmla="*/ 24 w 40"/>
                <a:gd name="T9" fmla="*/ 16 h 24"/>
                <a:gd name="T10" fmla="*/ 24 w 40"/>
                <a:gd name="T11" fmla="*/ 16 h 24"/>
                <a:gd name="T12" fmla="*/ 24 w 40"/>
                <a:gd name="T13" fmla="*/ 0 h 24"/>
                <a:gd name="T14" fmla="*/ 24 w 40"/>
                <a:gd name="T15" fmla="*/ 0 h 24"/>
                <a:gd name="T16" fmla="*/ 32 w 40"/>
                <a:gd name="T17" fmla="*/ 0 h 24"/>
                <a:gd name="T18" fmla="*/ 40 w 40"/>
                <a:gd name="T19" fmla="*/ 8 h 24"/>
                <a:gd name="T20" fmla="*/ 40 w 40"/>
                <a:gd name="T21" fmla="*/ 16 h 24"/>
                <a:gd name="T22" fmla="*/ 32 w 40"/>
                <a:gd name="T23" fmla="*/ 24 h 24"/>
                <a:gd name="T24" fmla="*/ 32 w 40"/>
                <a:gd name="T25" fmla="*/ 24 h 24"/>
                <a:gd name="T26" fmla="*/ 24 w 40"/>
                <a:gd name="T27" fmla="*/ 24 h 24"/>
                <a:gd name="T28" fmla="*/ 16 w 40"/>
                <a:gd name="T29" fmla="*/ 24 h 24"/>
                <a:gd name="T30" fmla="*/ 16 w 40"/>
                <a:gd name="T31" fmla="*/ 24 h 24"/>
                <a:gd name="T32" fmla="*/ 8 w 40"/>
                <a:gd name="T33" fmla="*/ 16 h 24"/>
                <a:gd name="T34" fmla="*/ 8 w 40"/>
                <a:gd name="T35" fmla="*/ 16 h 24"/>
                <a:gd name="T36" fmla="*/ 0 w 40"/>
                <a:gd name="T37" fmla="*/ 0 h 24"/>
                <a:gd name="T38" fmla="*/ 0 w 40"/>
                <a:gd name="T39" fmla="*/ 0 h 24"/>
                <a:gd name="T40" fmla="*/ 16 w 40"/>
                <a:gd name="T4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24">
                  <a:moveTo>
                    <a:pt x="16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88"/>
            <p:cNvSpPr>
              <a:spLocks/>
            </p:cNvSpPr>
            <p:nvPr/>
          </p:nvSpPr>
          <p:spPr bwMode="auto">
            <a:xfrm>
              <a:off x="1527" y="3831"/>
              <a:ext cx="56" cy="47"/>
            </a:xfrm>
            <a:custGeom>
              <a:avLst/>
              <a:gdLst>
                <a:gd name="T0" fmla="*/ 24 w 48"/>
                <a:gd name="T1" fmla="*/ 0 h 40"/>
                <a:gd name="T2" fmla="*/ 24 w 48"/>
                <a:gd name="T3" fmla="*/ 0 h 40"/>
                <a:gd name="T4" fmla="*/ 16 w 48"/>
                <a:gd name="T5" fmla="*/ 8 h 40"/>
                <a:gd name="T6" fmla="*/ 16 w 48"/>
                <a:gd name="T7" fmla="*/ 8 h 40"/>
                <a:gd name="T8" fmla="*/ 16 w 48"/>
                <a:gd name="T9" fmla="*/ 16 h 40"/>
                <a:gd name="T10" fmla="*/ 16 w 48"/>
                <a:gd name="T11" fmla="*/ 16 h 40"/>
                <a:gd name="T12" fmla="*/ 16 w 48"/>
                <a:gd name="T13" fmla="*/ 24 h 40"/>
                <a:gd name="T14" fmla="*/ 16 w 48"/>
                <a:gd name="T15" fmla="*/ 24 h 40"/>
                <a:gd name="T16" fmla="*/ 8 w 48"/>
                <a:gd name="T17" fmla="*/ 8 h 40"/>
                <a:gd name="T18" fmla="*/ 8 w 48"/>
                <a:gd name="T19" fmla="*/ 8 h 40"/>
                <a:gd name="T20" fmla="*/ 0 w 48"/>
                <a:gd name="T21" fmla="*/ 24 h 40"/>
                <a:gd name="T22" fmla="*/ 0 w 48"/>
                <a:gd name="T23" fmla="*/ 24 h 40"/>
                <a:gd name="T24" fmla="*/ 8 w 48"/>
                <a:gd name="T25" fmla="*/ 40 h 40"/>
                <a:gd name="T26" fmla="*/ 8 w 48"/>
                <a:gd name="T27" fmla="*/ 40 h 40"/>
                <a:gd name="T28" fmla="*/ 24 w 48"/>
                <a:gd name="T29" fmla="*/ 32 h 40"/>
                <a:gd name="T30" fmla="*/ 24 w 48"/>
                <a:gd name="T31" fmla="*/ 32 h 40"/>
                <a:gd name="T32" fmla="*/ 32 w 48"/>
                <a:gd name="T33" fmla="*/ 16 h 40"/>
                <a:gd name="T34" fmla="*/ 32 w 48"/>
                <a:gd name="T35" fmla="*/ 16 h 40"/>
                <a:gd name="T36" fmla="*/ 48 w 48"/>
                <a:gd name="T37" fmla="*/ 16 h 40"/>
                <a:gd name="T38" fmla="*/ 48 w 48"/>
                <a:gd name="T39" fmla="*/ 16 h 40"/>
                <a:gd name="T40" fmla="*/ 40 w 48"/>
                <a:gd name="T41" fmla="*/ 8 h 40"/>
                <a:gd name="T42" fmla="*/ 40 w 48"/>
                <a:gd name="T43" fmla="*/ 0 h 40"/>
                <a:gd name="T44" fmla="*/ 40 w 48"/>
                <a:gd name="T45" fmla="*/ 0 h 40"/>
                <a:gd name="T46" fmla="*/ 24 w 48"/>
                <a:gd name="T4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0">
                  <a:moveTo>
                    <a:pt x="24" y="0"/>
                  </a:moveTo>
                  <a:lnTo>
                    <a:pt x="24" y="0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89"/>
            <p:cNvSpPr>
              <a:spLocks/>
            </p:cNvSpPr>
            <p:nvPr/>
          </p:nvSpPr>
          <p:spPr bwMode="auto">
            <a:xfrm>
              <a:off x="1199" y="4009"/>
              <a:ext cx="38" cy="28"/>
            </a:xfrm>
            <a:custGeom>
              <a:avLst/>
              <a:gdLst>
                <a:gd name="T0" fmla="*/ 24 w 32"/>
                <a:gd name="T1" fmla="*/ 0 h 24"/>
                <a:gd name="T2" fmla="*/ 24 w 32"/>
                <a:gd name="T3" fmla="*/ 0 h 24"/>
                <a:gd name="T4" fmla="*/ 32 w 32"/>
                <a:gd name="T5" fmla="*/ 8 h 24"/>
                <a:gd name="T6" fmla="*/ 32 w 32"/>
                <a:gd name="T7" fmla="*/ 8 h 24"/>
                <a:gd name="T8" fmla="*/ 8 w 32"/>
                <a:gd name="T9" fmla="*/ 24 h 24"/>
                <a:gd name="T10" fmla="*/ 8 w 32"/>
                <a:gd name="T11" fmla="*/ 24 h 24"/>
                <a:gd name="T12" fmla="*/ 0 w 32"/>
                <a:gd name="T13" fmla="*/ 24 h 24"/>
                <a:gd name="T14" fmla="*/ 0 w 32"/>
                <a:gd name="T15" fmla="*/ 24 h 24"/>
                <a:gd name="T16" fmla="*/ 8 w 32"/>
                <a:gd name="T17" fmla="*/ 16 h 24"/>
                <a:gd name="T18" fmla="*/ 8 w 32"/>
                <a:gd name="T19" fmla="*/ 16 h 24"/>
                <a:gd name="T20" fmla="*/ 16 w 32"/>
                <a:gd name="T21" fmla="*/ 8 h 24"/>
                <a:gd name="T22" fmla="*/ 16 w 32"/>
                <a:gd name="T23" fmla="*/ 8 h 24"/>
                <a:gd name="T24" fmla="*/ 16 w 32"/>
                <a:gd name="T25" fmla="*/ 8 h 24"/>
                <a:gd name="T26" fmla="*/ 16 w 32"/>
                <a:gd name="T27" fmla="*/ 8 h 24"/>
                <a:gd name="T28" fmla="*/ 24 w 32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4">
                  <a:moveTo>
                    <a:pt x="24" y="0"/>
                  </a:moveTo>
                  <a:lnTo>
                    <a:pt x="24" y="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91"/>
            <p:cNvSpPr>
              <a:spLocks/>
            </p:cNvSpPr>
            <p:nvPr/>
          </p:nvSpPr>
          <p:spPr bwMode="auto">
            <a:xfrm>
              <a:off x="1199" y="4009"/>
              <a:ext cx="38" cy="28"/>
            </a:xfrm>
            <a:custGeom>
              <a:avLst/>
              <a:gdLst>
                <a:gd name="T0" fmla="*/ 24 w 32"/>
                <a:gd name="T1" fmla="*/ 0 h 24"/>
                <a:gd name="T2" fmla="*/ 24 w 32"/>
                <a:gd name="T3" fmla="*/ 0 h 24"/>
                <a:gd name="T4" fmla="*/ 24 w 32"/>
                <a:gd name="T5" fmla="*/ 0 h 24"/>
                <a:gd name="T6" fmla="*/ 32 w 32"/>
                <a:gd name="T7" fmla="*/ 8 h 24"/>
                <a:gd name="T8" fmla="*/ 32 w 32"/>
                <a:gd name="T9" fmla="*/ 8 h 24"/>
                <a:gd name="T10" fmla="*/ 32 w 32"/>
                <a:gd name="T11" fmla="*/ 8 h 24"/>
                <a:gd name="T12" fmla="*/ 32 w 32"/>
                <a:gd name="T13" fmla="*/ 8 h 24"/>
                <a:gd name="T14" fmla="*/ 8 w 32"/>
                <a:gd name="T15" fmla="*/ 24 h 24"/>
                <a:gd name="T16" fmla="*/ 8 w 32"/>
                <a:gd name="T17" fmla="*/ 24 h 24"/>
                <a:gd name="T18" fmla="*/ 8 w 32"/>
                <a:gd name="T19" fmla="*/ 24 h 24"/>
                <a:gd name="T20" fmla="*/ 8 w 32"/>
                <a:gd name="T21" fmla="*/ 24 h 24"/>
                <a:gd name="T22" fmla="*/ 0 w 32"/>
                <a:gd name="T23" fmla="*/ 24 h 24"/>
                <a:gd name="T24" fmla="*/ 0 w 32"/>
                <a:gd name="T25" fmla="*/ 24 h 24"/>
                <a:gd name="T26" fmla="*/ 0 w 32"/>
                <a:gd name="T27" fmla="*/ 24 h 24"/>
                <a:gd name="T28" fmla="*/ 0 w 32"/>
                <a:gd name="T29" fmla="*/ 24 h 24"/>
                <a:gd name="T30" fmla="*/ 8 w 32"/>
                <a:gd name="T31" fmla="*/ 16 h 24"/>
                <a:gd name="T32" fmla="*/ 8 w 32"/>
                <a:gd name="T33" fmla="*/ 16 h 24"/>
                <a:gd name="T34" fmla="*/ 8 w 32"/>
                <a:gd name="T35" fmla="*/ 16 h 24"/>
                <a:gd name="T36" fmla="*/ 8 w 32"/>
                <a:gd name="T37" fmla="*/ 16 h 24"/>
                <a:gd name="T38" fmla="*/ 16 w 32"/>
                <a:gd name="T39" fmla="*/ 8 h 24"/>
                <a:gd name="T40" fmla="*/ 16 w 32"/>
                <a:gd name="T41" fmla="*/ 8 h 24"/>
                <a:gd name="T42" fmla="*/ 16 w 32"/>
                <a:gd name="T43" fmla="*/ 8 h 24"/>
                <a:gd name="T44" fmla="*/ 16 w 32"/>
                <a:gd name="T45" fmla="*/ 8 h 24"/>
                <a:gd name="T46" fmla="*/ 16 w 32"/>
                <a:gd name="T47" fmla="*/ 8 h 24"/>
                <a:gd name="T48" fmla="*/ 16 w 32"/>
                <a:gd name="T49" fmla="*/ 8 h 24"/>
                <a:gd name="T50" fmla="*/ 16 w 32"/>
                <a:gd name="T51" fmla="*/ 8 h 24"/>
                <a:gd name="T52" fmla="*/ 16 w 32"/>
                <a:gd name="T53" fmla="*/ 8 h 24"/>
                <a:gd name="T54" fmla="*/ 24 w 32"/>
                <a:gd name="T55" fmla="*/ 0 h 24"/>
                <a:gd name="T56" fmla="*/ 24 w 32"/>
                <a:gd name="T57" fmla="*/ 0 h 24"/>
                <a:gd name="T58" fmla="*/ 24 w 32"/>
                <a:gd name="T59" fmla="*/ 0 h 24"/>
                <a:gd name="T60" fmla="*/ 32 w 32"/>
                <a:gd name="T61" fmla="*/ 8 h 24"/>
                <a:gd name="T62" fmla="*/ 32 w 32"/>
                <a:gd name="T63" fmla="*/ 8 h 24"/>
                <a:gd name="T64" fmla="*/ 8 w 32"/>
                <a:gd name="T65" fmla="*/ 24 h 24"/>
                <a:gd name="T66" fmla="*/ 8 w 32"/>
                <a:gd name="T67" fmla="*/ 24 h 24"/>
                <a:gd name="T68" fmla="*/ 0 w 32"/>
                <a:gd name="T69" fmla="*/ 24 h 24"/>
                <a:gd name="T70" fmla="*/ 0 w 32"/>
                <a:gd name="T71" fmla="*/ 24 h 24"/>
                <a:gd name="T72" fmla="*/ 8 w 32"/>
                <a:gd name="T73" fmla="*/ 16 h 24"/>
                <a:gd name="T74" fmla="*/ 8 w 32"/>
                <a:gd name="T75" fmla="*/ 16 h 24"/>
                <a:gd name="T76" fmla="*/ 16 w 32"/>
                <a:gd name="T77" fmla="*/ 8 h 24"/>
                <a:gd name="T78" fmla="*/ 16 w 32"/>
                <a:gd name="T79" fmla="*/ 8 h 24"/>
                <a:gd name="T80" fmla="*/ 16 w 32"/>
                <a:gd name="T81" fmla="*/ 8 h 24"/>
                <a:gd name="T82" fmla="*/ 16 w 32"/>
                <a:gd name="T83" fmla="*/ 8 h 24"/>
                <a:gd name="T84" fmla="*/ 24 w 32"/>
                <a:gd name="T8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" h="24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92"/>
            <p:cNvSpPr>
              <a:spLocks/>
            </p:cNvSpPr>
            <p:nvPr/>
          </p:nvSpPr>
          <p:spPr bwMode="auto">
            <a:xfrm>
              <a:off x="1162" y="4028"/>
              <a:ext cx="37" cy="28"/>
            </a:xfrm>
            <a:custGeom>
              <a:avLst/>
              <a:gdLst>
                <a:gd name="T0" fmla="*/ 0 w 32"/>
                <a:gd name="T1" fmla="*/ 24 h 24"/>
                <a:gd name="T2" fmla="*/ 0 w 32"/>
                <a:gd name="T3" fmla="*/ 24 h 24"/>
                <a:gd name="T4" fmla="*/ 0 w 32"/>
                <a:gd name="T5" fmla="*/ 24 h 24"/>
                <a:gd name="T6" fmla="*/ 0 w 32"/>
                <a:gd name="T7" fmla="*/ 16 h 24"/>
                <a:gd name="T8" fmla="*/ 0 w 32"/>
                <a:gd name="T9" fmla="*/ 16 h 24"/>
                <a:gd name="T10" fmla="*/ 8 w 32"/>
                <a:gd name="T11" fmla="*/ 8 h 24"/>
                <a:gd name="T12" fmla="*/ 8 w 32"/>
                <a:gd name="T13" fmla="*/ 8 h 24"/>
                <a:gd name="T14" fmla="*/ 8 w 32"/>
                <a:gd name="T15" fmla="*/ 8 h 24"/>
                <a:gd name="T16" fmla="*/ 24 w 32"/>
                <a:gd name="T17" fmla="*/ 0 h 24"/>
                <a:gd name="T18" fmla="*/ 24 w 32"/>
                <a:gd name="T19" fmla="*/ 0 h 24"/>
                <a:gd name="T20" fmla="*/ 24 w 32"/>
                <a:gd name="T21" fmla="*/ 0 h 24"/>
                <a:gd name="T22" fmla="*/ 24 w 32"/>
                <a:gd name="T23" fmla="*/ 0 h 24"/>
                <a:gd name="T24" fmla="*/ 32 w 32"/>
                <a:gd name="T25" fmla="*/ 0 h 24"/>
                <a:gd name="T26" fmla="*/ 24 w 32"/>
                <a:gd name="T27" fmla="*/ 8 h 24"/>
                <a:gd name="T28" fmla="*/ 16 w 32"/>
                <a:gd name="T29" fmla="*/ 16 h 24"/>
                <a:gd name="T30" fmla="*/ 8 w 32"/>
                <a:gd name="T31" fmla="*/ 24 h 24"/>
                <a:gd name="T32" fmla="*/ 0 w 32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24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Oval 93"/>
            <p:cNvSpPr>
              <a:spLocks noChangeArrowheads="1"/>
            </p:cNvSpPr>
            <p:nvPr/>
          </p:nvSpPr>
          <p:spPr bwMode="auto">
            <a:xfrm>
              <a:off x="1274" y="3981"/>
              <a:ext cx="28" cy="28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Oval 94"/>
            <p:cNvSpPr>
              <a:spLocks noChangeArrowheads="1"/>
            </p:cNvSpPr>
            <p:nvPr/>
          </p:nvSpPr>
          <p:spPr bwMode="auto">
            <a:xfrm>
              <a:off x="937" y="4056"/>
              <a:ext cx="29" cy="28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Oval 95"/>
            <p:cNvSpPr>
              <a:spLocks noChangeArrowheads="1"/>
            </p:cNvSpPr>
            <p:nvPr/>
          </p:nvSpPr>
          <p:spPr bwMode="auto">
            <a:xfrm>
              <a:off x="1022" y="4056"/>
              <a:ext cx="28" cy="28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Oval 96"/>
            <p:cNvSpPr>
              <a:spLocks noChangeArrowheads="1"/>
            </p:cNvSpPr>
            <p:nvPr/>
          </p:nvSpPr>
          <p:spPr bwMode="auto">
            <a:xfrm>
              <a:off x="900" y="4047"/>
              <a:ext cx="19" cy="28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Oval 97"/>
            <p:cNvSpPr>
              <a:spLocks noChangeArrowheads="1"/>
            </p:cNvSpPr>
            <p:nvPr/>
          </p:nvSpPr>
          <p:spPr bwMode="auto">
            <a:xfrm>
              <a:off x="1377" y="3962"/>
              <a:ext cx="19" cy="19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98"/>
            <p:cNvSpPr>
              <a:spLocks/>
            </p:cNvSpPr>
            <p:nvPr/>
          </p:nvSpPr>
          <p:spPr bwMode="auto">
            <a:xfrm>
              <a:off x="1237" y="3728"/>
              <a:ext cx="37" cy="19"/>
            </a:xfrm>
            <a:custGeom>
              <a:avLst/>
              <a:gdLst>
                <a:gd name="T0" fmla="*/ 24 w 32"/>
                <a:gd name="T1" fmla="*/ 0 h 16"/>
                <a:gd name="T2" fmla="*/ 32 w 32"/>
                <a:gd name="T3" fmla="*/ 0 h 16"/>
                <a:gd name="T4" fmla="*/ 32 w 32"/>
                <a:gd name="T5" fmla="*/ 8 h 16"/>
                <a:gd name="T6" fmla="*/ 32 w 32"/>
                <a:gd name="T7" fmla="*/ 16 h 16"/>
                <a:gd name="T8" fmla="*/ 16 w 32"/>
                <a:gd name="T9" fmla="*/ 16 h 16"/>
                <a:gd name="T10" fmla="*/ 16 w 32"/>
                <a:gd name="T11" fmla="*/ 16 h 16"/>
                <a:gd name="T12" fmla="*/ 0 w 32"/>
                <a:gd name="T13" fmla="*/ 8 h 16"/>
                <a:gd name="T14" fmla="*/ 0 w 32"/>
                <a:gd name="T15" fmla="*/ 8 h 16"/>
                <a:gd name="T16" fmla="*/ 0 w 32"/>
                <a:gd name="T17" fmla="*/ 0 h 16"/>
                <a:gd name="T18" fmla="*/ 0 w 32"/>
                <a:gd name="T19" fmla="*/ 0 h 16"/>
                <a:gd name="T20" fmla="*/ 24 w 32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6">
                  <a:moveTo>
                    <a:pt x="24" y="0"/>
                  </a:moveTo>
                  <a:lnTo>
                    <a:pt x="32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99"/>
            <p:cNvSpPr>
              <a:spLocks/>
            </p:cNvSpPr>
            <p:nvPr/>
          </p:nvSpPr>
          <p:spPr bwMode="auto">
            <a:xfrm>
              <a:off x="984" y="4047"/>
              <a:ext cx="38" cy="18"/>
            </a:xfrm>
            <a:custGeom>
              <a:avLst/>
              <a:gdLst>
                <a:gd name="T0" fmla="*/ 0 w 32"/>
                <a:gd name="T1" fmla="*/ 8 h 16"/>
                <a:gd name="T2" fmla="*/ 0 w 32"/>
                <a:gd name="T3" fmla="*/ 8 h 16"/>
                <a:gd name="T4" fmla="*/ 24 w 32"/>
                <a:gd name="T5" fmla="*/ 16 h 16"/>
                <a:gd name="T6" fmla="*/ 24 w 32"/>
                <a:gd name="T7" fmla="*/ 16 h 16"/>
                <a:gd name="T8" fmla="*/ 32 w 32"/>
                <a:gd name="T9" fmla="*/ 0 h 16"/>
                <a:gd name="T10" fmla="*/ 32 w 32"/>
                <a:gd name="T11" fmla="*/ 0 h 16"/>
                <a:gd name="T12" fmla="*/ 16 w 32"/>
                <a:gd name="T13" fmla="*/ 0 h 16"/>
                <a:gd name="T14" fmla="*/ 0 w 32"/>
                <a:gd name="T1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6">
                  <a:moveTo>
                    <a:pt x="0" y="8"/>
                  </a:moveTo>
                  <a:lnTo>
                    <a:pt x="0" y="8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101"/>
            <p:cNvSpPr>
              <a:spLocks/>
            </p:cNvSpPr>
            <p:nvPr/>
          </p:nvSpPr>
          <p:spPr bwMode="auto">
            <a:xfrm>
              <a:off x="984" y="4047"/>
              <a:ext cx="38" cy="18"/>
            </a:xfrm>
            <a:custGeom>
              <a:avLst/>
              <a:gdLst>
                <a:gd name="T0" fmla="*/ 0 w 32"/>
                <a:gd name="T1" fmla="*/ 8 h 16"/>
                <a:gd name="T2" fmla="*/ 0 w 32"/>
                <a:gd name="T3" fmla="*/ 8 h 16"/>
                <a:gd name="T4" fmla="*/ 0 w 32"/>
                <a:gd name="T5" fmla="*/ 8 h 16"/>
                <a:gd name="T6" fmla="*/ 24 w 32"/>
                <a:gd name="T7" fmla="*/ 16 h 16"/>
                <a:gd name="T8" fmla="*/ 24 w 32"/>
                <a:gd name="T9" fmla="*/ 16 h 16"/>
                <a:gd name="T10" fmla="*/ 24 w 32"/>
                <a:gd name="T11" fmla="*/ 16 h 16"/>
                <a:gd name="T12" fmla="*/ 24 w 32"/>
                <a:gd name="T13" fmla="*/ 16 h 16"/>
                <a:gd name="T14" fmla="*/ 32 w 32"/>
                <a:gd name="T15" fmla="*/ 0 h 16"/>
                <a:gd name="T16" fmla="*/ 32 w 32"/>
                <a:gd name="T17" fmla="*/ 0 h 16"/>
                <a:gd name="T18" fmla="*/ 32 w 32"/>
                <a:gd name="T19" fmla="*/ 0 h 16"/>
                <a:gd name="T20" fmla="*/ 32 w 32"/>
                <a:gd name="T21" fmla="*/ 0 h 16"/>
                <a:gd name="T22" fmla="*/ 16 w 32"/>
                <a:gd name="T23" fmla="*/ 0 h 16"/>
                <a:gd name="T24" fmla="*/ 16 w 32"/>
                <a:gd name="T25" fmla="*/ 0 h 16"/>
                <a:gd name="T26" fmla="*/ 0 w 32"/>
                <a:gd name="T27" fmla="*/ 8 h 16"/>
                <a:gd name="T28" fmla="*/ 0 w 32"/>
                <a:gd name="T29" fmla="*/ 8 h 16"/>
                <a:gd name="T30" fmla="*/ 0 w 32"/>
                <a:gd name="T31" fmla="*/ 8 h 16"/>
                <a:gd name="T32" fmla="*/ 24 w 32"/>
                <a:gd name="T33" fmla="*/ 16 h 16"/>
                <a:gd name="T34" fmla="*/ 24 w 32"/>
                <a:gd name="T35" fmla="*/ 16 h 16"/>
                <a:gd name="T36" fmla="*/ 32 w 32"/>
                <a:gd name="T37" fmla="*/ 0 h 16"/>
                <a:gd name="T38" fmla="*/ 32 w 32"/>
                <a:gd name="T39" fmla="*/ 0 h 16"/>
                <a:gd name="T40" fmla="*/ 16 w 32"/>
                <a:gd name="T41" fmla="*/ 0 h 16"/>
                <a:gd name="T42" fmla="*/ 0 w 32"/>
                <a:gd name="T4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16"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102"/>
            <p:cNvSpPr>
              <a:spLocks/>
            </p:cNvSpPr>
            <p:nvPr/>
          </p:nvSpPr>
          <p:spPr bwMode="auto">
            <a:xfrm>
              <a:off x="1171" y="3560"/>
              <a:ext cx="47" cy="47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8 h 40"/>
                <a:gd name="T4" fmla="*/ 8 w 40"/>
                <a:gd name="T5" fmla="*/ 16 h 40"/>
                <a:gd name="T6" fmla="*/ 16 w 40"/>
                <a:gd name="T7" fmla="*/ 16 h 40"/>
                <a:gd name="T8" fmla="*/ 24 w 40"/>
                <a:gd name="T9" fmla="*/ 8 h 40"/>
                <a:gd name="T10" fmla="*/ 24 w 40"/>
                <a:gd name="T11" fmla="*/ 8 h 40"/>
                <a:gd name="T12" fmla="*/ 24 w 40"/>
                <a:gd name="T13" fmla="*/ 16 h 40"/>
                <a:gd name="T14" fmla="*/ 32 w 40"/>
                <a:gd name="T15" fmla="*/ 24 h 40"/>
                <a:gd name="T16" fmla="*/ 40 w 40"/>
                <a:gd name="T17" fmla="*/ 24 h 40"/>
                <a:gd name="T18" fmla="*/ 40 w 40"/>
                <a:gd name="T19" fmla="*/ 24 h 40"/>
                <a:gd name="T20" fmla="*/ 24 w 40"/>
                <a:gd name="T21" fmla="*/ 40 h 40"/>
                <a:gd name="T22" fmla="*/ 24 w 40"/>
                <a:gd name="T23" fmla="*/ 40 h 40"/>
                <a:gd name="T24" fmla="*/ 24 w 40"/>
                <a:gd name="T25" fmla="*/ 32 h 40"/>
                <a:gd name="T26" fmla="*/ 16 w 40"/>
                <a:gd name="T27" fmla="*/ 16 h 40"/>
                <a:gd name="T28" fmla="*/ 0 w 40"/>
                <a:gd name="T29" fmla="*/ 16 h 40"/>
                <a:gd name="T30" fmla="*/ 0 w 40"/>
                <a:gd name="T31" fmla="*/ 16 h 40"/>
                <a:gd name="T32" fmla="*/ 0 w 40"/>
                <a:gd name="T33" fmla="*/ 16 h 40"/>
                <a:gd name="T34" fmla="*/ 0 w 40"/>
                <a:gd name="T35" fmla="*/ 8 h 40"/>
                <a:gd name="T36" fmla="*/ 0 w 40"/>
                <a:gd name="T3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32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9" name="Group 243"/>
          <p:cNvGrpSpPr>
            <a:grpSpLocks/>
          </p:cNvGrpSpPr>
          <p:nvPr/>
        </p:nvGrpSpPr>
        <p:grpSpPr bwMode="auto">
          <a:xfrm>
            <a:off x="2951233" y="5615238"/>
            <a:ext cx="655313" cy="423253"/>
            <a:chOff x="2400" y="3800"/>
            <a:chExt cx="449" cy="290"/>
          </a:xfrm>
          <a:solidFill>
            <a:schemeClr val="bg1">
              <a:lumMod val="85000"/>
            </a:schemeClr>
          </a:solidFill>
        </p:grpSpPr>
        <p:sp>
          <p:nvSpPr>
            <p:cNvPr id="30" name="Freeform 163"/>
            <p:cNvSpPr>
              <a:spLocks/>
            </p:cNvSpPr>
            <p:nvPr/>
          </p:nvSpPr>
          <p:spPr bwMode="auto">
            <a:xfrm>
              <a:off x="2437" y="3800"/>
              <a:ext cx="38" cy="37"/>
            </a:xfrm>
            <a:custGeom>
              <a:avLst/>
              <a:gdLst>
                <a:gd name="T0" fmla="*/ 0 w 32"/>
                <a:gd name="T1" fmla="*/ 16 h 32"/>
                <a:gd name="T2" fmla="*/ 0 w 32"/>
                <a:gd name="T3" fmla="*/ 8 h 32"/>
                <a:gd name="T4" fmla="*/ 16 w 32"/>
                <a:gd name="T5" fmla="*/ 0 h 32"/>
                <a:gd name="T6" fmla="*/ 32 w 32"/>
                <a:gd name="T7" fmla="*/ 0 h 32"/>
                <a:gd name="T8" fmla="*/ 32 w 32"/>
                <a:gd name="T9" fmla="*/ 0 h 32"/>
                <a:gd name="T10" fmla="*/ 32 w 32"/>
                <a:gd name="T11" fmla="*/ 16 h 32"/>
                <a:gd name="T12" fmla="*/ 32 w 32"/>
                <a:gd name="T13" fmla="*/ 16 h 32"/>
                <a:gd name="T14" fmla="*/ 24 w 32"/>
                <a:gd name="T15" fmla="*/ 32 h 32"/>
                <a:gd name="T16" fmla="*/ 24 w 32"/>
                <a:gd name="T17" fmla="*/ 32 h 32"/>
                <a:gd name="T18" fmla="*/ 16 w 32"/>
                <a:gd name="T19" fmla="*/ 32 h 32"/>
                <a:gd name="T20" fmla="*/ 0 w 32"/>
                <a:gd name="T21" fmla="*/ 24 h 32"/>
                <a:gd name="T22" fmla="*/ 0 w 32"/>
                <a:gd name="T2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2">
                  <a:moveTo>
                    <a:pt x="0" y="16"/>
                  </a:moveTo>
                  <a:lnTo>
                    <a:pt x="0" y="8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0" y="24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164"/>
            <p:cNvSpPr>
              <a:spLocks/>
            </p:cNvSpPr>
            <p:nvPr/>
          </p:nvSpPr>
          <p:spPr bwMode="auto">
            <a:xfrm>
              <a:off x="2568" y="3847"/>
              <a:ext cx="47" cy="47"/>
            </a:xfrm>
            <a:custGeom>
              <a:avLst/>
              <a:gdLst>
                <a:gd name="T0" fmla="*/ 8 w 40"/>
                <a:gd name="T1" fmla="*/ 8 h 40"/>
                <a:gd name="T2" fmla="*/ 8 w 40"/>
                <a:gd name="T3" fmla="*/ 8 h 40"/>
                <a:gd name="T4" fmla="*/ 8 w 40"/>
                <a:gd name="T5" fmla="*/ 0 h 40"/>
                <a:gd name="T6" fmla="*/ 16 w 40"/>
                <a:gd name="T7" fmla="*/ 0 h 40"/>
                <a:gd name="T8" fmla="*/ 24 w 40"/>
                <a:gd name="T9" fmla="*/ 16 h 40"/>
                <a:gd name="T10" fmla="*/ 32 w 40"/>
                <a:gd name="T11" fmla="*/ 24 h 40"/>
                <a:gd name="T12" fmla="*/ 40 w 40"/>
                <a:gd name="T13" fmla="*/ 32 h 40"/>
                <a:gd name="T14" fmla="*/ 32 w 40"/>
                <a:gd name="T15" fmla="*/ 40 h 40"/>
                <a:gd name="T16" fmla="*/ 32 w 40"/>
                <a:gd name="T17" fmla="*/ 40 h 40"/>
                <a:gd name="T18" fmla="*/ 16 w 40"/>
                <a:gd name="T19" fmla="*/ 32 h 40"/>
                <a:gd name="T20" fmla="*/ 16 w 40"/>
                <a:gd name="T21" fmla="*/ 32 h 40"/>
                <a:gd name="T22" fmla="*/ 16 w 40"/>
                <a:gd name="T23" fmla="*/ 32 h 40"/>
                <a:gd name="T24" fmla="*/ 8 w 40"/>
                <a:gd name="T25" fmla="*/ 32 h 40"/>
                <a:gd name="T26" fmla="*/ 8 w 40"/>
                <a:gd name="T27" fmla="*/ 32 h 40"/>
                <a:gd name="T28" fmla="*/ 0 w 40"/>
                <a:gd name="T29" fmla="*/ 24 h 40"/>
                <a:gd name="T30" fmla="*/ 0 w 40"/>
                <a:gd name="T31" fmla="*/ 24 h 40"/>
                <a:gd name="T32" fmla="*/ 0 w 40"/>
                <a:gd name="T33" fmla="*/ 8 h 40"/>
                <a:gd name="T34" fmla="*/ 0 w 40"/>
                <a:gd name="T35" fmla="*/ 8 h 40"/>
                <a:gd name="T36" fmla="*/ 8 w 40"/>
                <a:gd name="T37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40">
                  <a:moveTo>
                    <a:pt x="8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16"/>
                  </a:lnTo>
                  <a:lnTo>
                    <a:pt x="32" y="24"/>
                  </a:lnTo>
                  <a:lnTo>
                    <a:pt x="40" y="32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8"/>
                  </a:lnTo>
                  <a:lnTo>
                    <a:pt x="0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167"/>
            <p:cNvSpPr>
              <a:spLocks/>
            </p:cNvSpPr>
            <p:nvPr/>
          </p:nvSpPr>
          <p:spPr bwMode="auto">
            <a:xfrm>
              <a:off x="2643" y="3884"/>
              <a:ext cx="47" cy="19"/>
            </a:xfrm>
            <a:custGeom>
              <a:avLst/>
              <a:gdLst>
                <a:gd name="T0" fmla="*/ 8 w 40"/>
                <a:gd name="T1" fmla="*/ 0 h 16"/>
                <a:gd name="T2" fmla="*/ 0 w 40"/>
                <a:gd name="T3" fmla="*/ 16 h 16"/>
                <a:gd name="T4" fmla="*/ 0 w 40"/>
                <a:gd name="T5" fmla="*/ 16 h 16"/>
                <a:gd name="T6" fmla="*/ 24 w 40"/>
                <a:gd name="T7" fmla="*/ 16 h 16"/>
                <a:gd name="T8" fmla="*/ 24 w 40"/>
                <a:gd name="T9" fmla="*/ 16 h 16"/>
                <a:gd name="T10" fmla="*/ 32 w 40"/>
                <a:gd name="T11" fmla="*/ 16 h 16"/>
                <a:gd name="T12" fmla="*/ 40 w 40"/>
                <a:gd name="T13" fmla="*/ 16 h 16"/>
                <a:gd name="T14" fmla="*/ 40 w 40"/>
                <a:gd name="T15" fmla="*/ 8 h 16"/>
                <a:gd name="T16" fmla="*/ 24 w 40"/>
                <a:gd name="T17" fmla="*/ 8 h 16"/>
                <a:gd name="T18" fmla="*/ 8 w 40"/>
                <a:gd name="T19" fmla="*/ 8 h 16"/>
                <a:gd name="T20" fmla="*/ 8 w 40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6">
                  <a:moveTo>
                    <a:pt x="8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40" y="16"/>
                  </a:lnTo>
                  <a:lnTo>
                    <a:pt x="40" y="8"/>
                  </a:lnTo>
                  <a:lnTo>
                    <a:pt x="24" y="8"/>
                  </a:ln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168"/>
            <p:cNvSpPr>
              <a:spLocks/>
            </p:cNvSpPr>
            <p:nvPr/>
          </p:nvSpPr>
          <p:spPr bwMode="auto">
            <a:xfrm>
              <a:off x="2699" y="3912"/>
              <a:ext cx="56" cy="38"/>
            </a:xfrm>
            <a:custGeom>
              <a:avLst/>
              <a:gdLst>
                <a:gd name="T0" fmla="*/ 0 w 48"/>
                <a:gd name="T1" fmla="*/ 0 h 32"/>
                <a:gd name="T2" fmla="*/ 0 w 48"/>
                <a:gd name="T3" fmla="*/ 0 h 32"/>
                <a:gd name="T4" fmla="*/ 0 w 48"/>
                <a:gd name="T5" fmla="*/ 0 h 32"/>
                <a:gd name="T6" fmla="*/ 8 w 48"/>
                <a:gd name="T7" fmla="*/ 0 h 32"/>
                <a:gd name="T8" fmla="*/ 16 w 48"/>
                <a:gd name="T9" fmla="*/ 8 h 32"/>
                <a:gd name="T10" fmla="*/ 32 w 48"/>
                <a:gd name="T11" fmla="*/ 8 h 32"/>
                <a:gd name="T12" fmla="*/ 32 w 48"/>
                <a:gd name="T13" fmla="*/ 8 h 32"/>
                <a:gd name="T14" fmla="*/ 40 w 48"/>
                <a:gd name="T15" fmla="*/ 8 h 32"/>
                <a:gd name="T16" fmla="*/ 40 w 48"/>
                <a:gd name="T17" fmla="*/ 16 h 32"/>
                <a:gd name="T18" fmla="*/ 48 w 48"/>
                <a:gd name="T19" fmla="*/ 16 h 32"/>
                <a:gd name="T20" fmla="*/ 48 w 48"/>
                <a:gd name="T21" fmla="*/ 24 h 32"/>
                <a:gd name="T22" fmla="*/ 32 w 48"/>
                <a:gd name="T23" fmla="*/ 24 h 32"/>
                <a:gd name="T24" fmla="*/ 32 w 48"/>
                <a:gd name="T25" fmla="*/ 24 h 32"/>
                <a:gd name="T26" fmla="*/ 24 w 48"/>
                <a:gd name="T27" fmla="*/ 32 h 32"/>
                <a:gd name="T28" fmla="*/ 16 w 48"/>
                <a:gd name="T29" fmla="*/ 32 h 32"/>
                <a:gd name="T30" fmla="*/ 16 w 48"/>
                <a:gd name="T31" fmla="*/ 24 h 32"/>
                <a:gd name="T32" fmla="*/ 16 w 48"/>
                <a:gd name="T33" fmla="*/ 24 h 32"/>
                <a:gd name="T34" fmla="*/ 8 w 48"/>
                <a:gd name="T35" fmla="*/ 16 h 32"/>
                <a:gd name="T36" fmla="*/ 8 w 48"/>
                <a:gd name="T37" fmla="*/ 16 h 32"/>
                <a:gd name="T38" fmla="*/ 0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48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171"/>
            <p:cNvSpPr>
              <a:spLocks/>
            </p:cNvSpPr>
            <p:nvPr/>
          </p:nvSpPr>
          <p:spPr bwMode="auto">
            <a:xfrm>
              <a:off x="2746" y="3968"/>
              <a:ext cx="103" cy="122"/>
            </a:xfrm>
            <a:custGeom>
              <a:avLst/>
              <a:gdLst>
                <a:gd name="T0" fmla="*/ 16 w 88"/>
                <a:gd name="T1" fmla="*/ 8 h 104"/>
                <a:gd name="T2" fmla="*/ 16 w 88"/>
                <a:gd name="T3" fmla="*/ 0 h 104"/>
                <a:gd name="T4" fmla="*/ 16 w 88"/>
                <a:gd name="T5" fmla="*/ 0 h 104"/>
                <a:gd name="T6" fmla="*/ 32 w 88"/>
                <a:gd name="T7" fmla="*/ 16 h 104"/>
                <a:gd name="T8" fmla="*/ 32 w 88"/>
                <a:gd name="T9" fmla="*/ 16 h 104"/>
                <a:gd name="T10" fmla="*/ 64 w 88"/>
                <a:gd name="T11" fmla="*/ 32 h 104"/>
                <a:gd name="T12" fmla="*/ 72 w 88"/>
                <a:gd name="T13" fmla="*/ 32 h 104"/>
                <a:gd name="T14" fmla="*/ 72 w 88"/>
                <a:gd name="T15" fmla="*/ 32 h 104"/>
                <a:gd name="T16" fmla="*/ 72 w 88"/>
                <a:gd name="T17" fmla="*/ 40 h 104"/>
                <a:gd name="T18" fmla="*/ 72 w 88"/>
                <a:gd name="T19" fmla="*/ 40 h 104"/>
                <a:gd name="T20" fmla="*/ 80 w 88"/>
                <a:gd name="T21" fmla="*/ 56 h 104"/>
                <a:gd name="T22" fmla="*/ 88 w 88"/>
                <a:gd name="T23" fmla="*/ 56 h 104"/>
                <a:gd name="T24" fmla="*/ 88 w 88"/>
                <a:gd name="T25" fmla="*/ 56 h 104"/>
                <a:gd name="T26" fmla="*/ 88 w 88"/>
                <a:gd name="T27" fmla="*/ 72 h 104"/>
                <a:gd name="T28" fmla="*/ 72 w 88"/>
                <a:gd name="T29" fmla="*/ 80 h 104"/>
                <a:gd name="T30" fmla="*/ 40 w 88"/>
                <a:gd name="T31" fmla="*/ 88 h 104"/>
                <a:gd name="T32" fmla="*/ 32 w 88"/>
                <a:gd name="T33" fmla="*/ 104 h 104"/>
                <a:gd name="T34" fmla="*/ 32 w 88"/>
                <a:gd name="T35" fmla="*/ 104 h 104"/>
                <a:gd name="T36" fmla="*/ 24 w 88"/>
                <a:gd name="T37" fmla="*/ 104 h 104"/>
                <a:gd name="T38" fmla="*/ 8 w 88"/>
                <a:gd name="T39" fmla="*/ 96 h 104"/>
                <a:gd name="T40" fmla="*/ 16 w 88"/>
                <a:gd name="T41" fmla="*/ 72 h 104"/>
                <a:gd name="T42" fmla="*/ 16 w 88"/>
                <a:gd name="T43" fmla="*/ 64 h 104"/>
                <a:gd name="T44" fmla="*/ 0 w 88"/>
                <a:gd name="T45" fmla="*/ 48 h 104"/>
                <a:gd name="T46" fmla="*/ 0 w 88"/>
                <a:gd name="T47" fmla="*/ 40 h 104"/>
                <a:gd name="T48" fmla="*/ 8 w 88"/>
                <a:gd name="T49" fmla="*/ 40 h 104"/>
                <a:gd name="T50" fmla="*/ 16 w 88"/>
                <a:gd name="T51" fmla="*/ 40 h 104"/>
                <a:gd name="T52" fmla="*/ 16 w 88"/>
                <a:gd name="T53" fmla="*/ 40 h 104"/>
                <a:gd name="T54" fmla="*/ 16 w 88"/>
                <a:gd name="T55" fmla="*/ 16 h 104"/>
                <a:gd name="T56" fmla="*/ 16 w 88"/>
                <a:gd name="T57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8" h="104">
                  <a:moveTo>
                    <a:pt x="16" y="8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64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80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72"/>
                  </a:lnTo>
                  <a:lnTo>
                    <a:pt x="72" y="80"/>
                  </a:lnTo>
                  <a:lnTo>
                    <a:pt x="40" y="88"/>
                  </a:lnTo>
                  <a:lnTo>
                    <a:pt x="32" y="104"/>
                  </a:lnTo>
                  <a:lnTo>
                    <a:pt x="32" y="104"/>
                  </a:lnTo>
                  <a:lnTo>
                    <a:pt x="24" y="104"/>
                  </a:lnTo>
                  <a:lnTo>
                    <a:pt x="8" y="96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16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73"/>
            <p:cNvSpPr>
              <a:spLocks/>
            </p:cNvSpPr>
            <p:nvPr/>
          </p:nvSpPr>
          <p:spPr bwMode="auto">
            <a:xfrm>
              <a:off x="2671" y="3922"/>
              <a:ext cx="10" cy="9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0 h 8"/>
                <a:gd name="T4" fmla="*/ 8 w 8"/>
                <a:gd name="T5" fmla="*/ 0 h 8"/>
                <a:gd name="T6" fmla="*/ 8 w 8"/>
                <a:gd name="T7" fmla="*/ 8 h 8"/>
                <a:gd name="T8" fmla="*/ 8 w 8"/>
                <a:gd name="T9" fmla="*/ 8 h 8"/>
                <a:gd name="T10" fmla="*/ 8 w 8"/>
                <a:gd name="T11" fmla="*/ 8 h 8"/>
                <a:gd name="T12" fmla="*/ 8 w 8"/>
                <a:gd name="T13" fmla="*/ 8 h 8"/>
                <a:gd name="T14" fmla="*/ 0 w 8"/>
                <a:gd name="T15" fmla="*/ 8 h 8"/>
                <a:gd name="T16" fmla="*/ 0 w 8"/>
                <a:gd name="T17" fmla="*/ 8 h 8"/>
                <a:gd name="T18" fmla="*/ 0 w 8"/>
                <a:gd name="T19" fmla="*/ 8 h 8"/>
                <a:gd name="T20" fmla="*/ 0 w 8"/>
                <a:gd name="T21" fmla="*/ 8 h 8"/>
                <a:gd name="T22" fmla="*/ 0 w 8"/>
                <a:gd name="T23" fmla="*/ 8 h 8"/>
                <a:gd name="T24" fmla="*/ 0 w 8"/>
                <a:gd name="T25" fmla="*/ 8 h 8"/>
                <a:gd name="T26" fmla="*/ 0 w 8"/>
                <a:gd name="T27" fmla="*/ 8 h 8"/>
                <a:gd name="T28" fmla="*/ 0 w 8"/>
                <a:gd name="T29" fmla="*/ 8 h 8"/>
                <a:gd name="T30" fmla="*/ 0 w 8"/>
                <a:gd name="T31" fmla="*/ 0 h 8"/>
                <a:gd name="T32" fmla="*/ 0 w 8"/>
                <a:gd name="T33" fmla="*/ 0 h 8"/>
                <a:gd name="T34" fmla="*/ 0 w 8"/>
                <a:gd name="T35" fmla="*/ 0 h 8"/>
                <a:gd name="T36" fmla="*/ 0 w 8"/>
                <a:gd name="T37" fmla="*/ 0 h 8"/>
                <a:gd name="T38" fmla="*/ 8 w 8"/>
                <a:gd name="T39" fmla="*/ 0 h 8"/>
                <a:gd name="T40" fmla="*/ 8 w 8"/>
                <a:gd name="T41" fmla="*/ 0 h 8"/>
                <a:gd name="T42" fmla="*/ 8 w 8"/>
                <a:gd name="T43" fmla="*/ 0 h 8"/>
                <a:gd name="T44" fmla="*/ 8 w 8"/>
                <a:gd name="T45" fmla="*/ 8 h 8"/>
                <a:gd name="T46" fmla="*/ 8 w 8"/>
                <a:gd name="T47" fmla="*/ 8 h 8"/>
                <a:gd name="T48" fmla="*/ 0 w 8"/>
                <a:gd name="T49" fmla="*/ 8 h 8"/>
                <a:gd name="T50" fmla="*/ 0 w 8"/>
                <a:gd name="T51" fmla="*/ 8 h 8"/>
                <a:gd name="T52" fmla="*/ 0 w 8"/>
                <a:gd name="T53" fmla="*/ 8 h 8"/>
                <a:gd name="T54" fmla="*/ 0 w 8"/>
                <a:gd name="T55" fmla="*/ 8 h 8"/>
                <a:gd name="T56" fmla="*/ 0 w 8"/>
                <a:gd name="T57" fmla="*/ 0 h 8"/>
                <a:gd name="T58" fmla="*/ 0 w 8"/>
                <a:gd name="T59" fmla="*/ 0 h 8"/>
                <a:gd name="T60" fmla="*/ 8 w 8"/>
                <a:gd name="T6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Oval 174"/>
            <p:cNvSpPr>
              <a:spLocks noChangeArrowheads="1"/>
            </p:cNvSpPr>
            <p:nvPr/>
          </p:nvSpPr>
          <p:spPr bwMode="auto">
            <a:xfrm>
              <a:off x="2699" y="3950"/>
              <a:ext cx="19" cy="1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Oval 175"/>
            <p:cNvSpPr>
              <a:spLocks noChangeArrowheads="1"/>
            </p:cNvSpPr>
            <p:nvPr/>
          </p:nvSpPr>
          <p:spPr bwMode="auto">
            <a:xfrm>
              <a:off x="2400" y="3828"/>
              <a:ext cx="28" cy="19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Freeform 152"/>
          <p:cNvSpPr>
            <a:spLocks/>
          </p:cNvSpPr>
          <p:nvPr/>
        </p:nvSpPr>
        <p:spPr bwMode="auto">
          <a:xfrm>
            <a:off x="5998655" y="4787706"/>
            <a:ext cx="1243488" cy="955968"/>
          </a:xfrm>
          <a:custGeom>
            <a:avLst/>
            <a:gdLst>
              <a:gd name="T0" fmla="*/ 536 w 728"/>
              <a:gd name="T1" fmla="*/ 40 h 560"/>
              <a:gd name="T2" fmla="*/ 520 w 728"/>
              <a:gd name="T3" fmla="*/ 64 h 560"/>
              <a:gd name="T4" fmla="*/ 528 w 728"/>
              <a:gd name="T5" fmla="*/ 40 h 560"/>
              <a:gd name="T6" fmla="*/ 552 w 728"/>
              <a:gd name="T7" fmla="*/ 80 h 560"/>
              <a:gd name="T8" fmla="*/ 568 w 728"/>
              <a:gd name="T9" fmla="*/ 104 h 560"/>
              <a:gd name="T10" fmla="*/ 600 w 728"/>
              <a:gd name="T11" fmla="*/ 160 h 560"/>
              <a:gd name="T12" fmla="*/ 584 w 728"/>
              <a:gd name="T13" fmla="*/ 144 h 560"/>
              <a:gd name="T14" fmla="*/ 616 w 728"/>
              <a:gd name="T15" fmla="*/ 192 h 560"/>
              <a:gd name="T16" fmla="*/ 664 w 728"/>
              <a:gd name="T17" fmla="*/ 296 h 560"/>
              <a:gd name="T18" fmla="*/ 704 w 728"/>
              <a:gd name="T19" fmla="*/ 368 h 560"/>
              <a:gd name="T20" fmla="*/ 720 w 728"/>
              <a:gd name="T21" fmla="*/ 384 h 560"/>
              <a:gd name="T22" fmla="*/ 720 w 728"/>
              <a:gd name="T23" fmla="*/ 472 h 560"/>
              <a:gd name="T24" fmla="*/ 712 w 728"/>
              <a:gd name="T25" fmla="*/ 544 h 560"/>
              <a:gd name="T26" fmla="*/ 672 w 728"/>
              <a:gd name="T27" fmla="*/ 552 h 560"/>
              <a:gd name="T28" fmla="*/ 640 w 728"/>
              <a:gd name="T29" fmla="*/ 544 h 560"/>
              <a:gd name="T30" fmla="*/ 656 w 728"/>
              <a:gd name="T31" fmla="*/ 552 h 560"/>
              <a:gd name="T32" fmla="*/ 656 w 728"/>
              <a:gd name="T33" fmla="*/ 536 h 560"/>
              <a:gd name="T34" fmla="*/ 648 w 728"/>
              <a:gd name="T35" fmla="*/ 520 h 560"/>
              <a:gd name="T36" fmla="*/ 640 w 728"/>
              <a:gd name="T37" fmla="*/ 536 h 560"/>
              <a:gd name="T38" fmla="*/ 584 w 728"/>
              <a:gd name="T39" fmla="*/ 488 h 560"/>
              <a:gd name="T40" fmla="*/ 552 w 728"/>
              <a:gd name="T41" fmla="*/ 440 h 560"/>
              <a:gd name="T42" fmla="*/ 536 w 728"/>
              <a:gd name="T43" fmla="*/ 408 h 560"/>
              <a:gd name="T44" fmla="*/ 528 w 728"/>
              <a:gd name="T45" fmla="*/ 392 h 560"/>
              <a:gd name="T46" fmla="*/ 528 w 728"/>
              <a:gd name="T47" fmla="*/ 408 h 560"/>
              <a:gd name="T48" fmla="*/ 496 w 728"/>
              <a:gd name="T49" fmla="*/ 384 h 560"/>
              <a:gd name="T50" fmla="*/ 480 w 728"/>
              <a:gd name="T51" fmla="*/ 344 h 560"/>
              <a:gd name="T52" fmla="*/ 480 w 728"/>
              <a:gd name="T53" fmla="*/ 312 h 560"/>
              <a:gd name="T54" fmla="*/ 464 w 728"/>
              <a:gd name="T55" fmla="*/ 328 h 560"/>
              <a:gd name="T56" fmla="*/ 456 w 728"/>
              <a:gd name="T57" fmla="*/ 288 h 560"/>
              <a:gd name="T58" fmla="*/ 456 w 728"/>
              <a:gd name="T59" fmla="*/ 216 h 560"/>
              <a:gd name="T60" fmla="*/ 440 w 728"/>
              <a:gd name="T61" fmla="*/ 184 h 560"/>
              <a:gd name="T62" fmla="*/ 408 w 728"/>
              <a:gd name="T63" fmla="*/ 184 h 560"/>
              <a:gd name="T64" fmla="*/ 392 w 728"/>
              <a:gd name="T65" fmla="*/ 160 h 560"/>
              <a:gd name="T66" fmla="*/ 328 w 728"/>
              <a:gd name="T67" fmla="*/ 104 h 560"/>
              <a:gd name="T68" fmla="*/ 288 w 728"/>
              <a:gd name="T69" fmla="*/ 120 h 560"/>
              <a:gd name="T70" fmla="*/ 248 w 728"/>
              <a:gd name="T71" fmla="*/ 144 h 560"/>
              <a:gd name="T72" fmla="*/ 248 w 728"/>
              <a:gd name="T73" fmla="*/ 136 h 560"/>
              <a:gd name="T74" fmla="*/ 208 w 728"/>
              <a:gd name="T75" fmla="*/ 160 h 560"/>
              <a:gd name="T76" fmla="*/ 208 w 728"/>
              <a:gd name="T77" fmla="*/ 152 h 560"/>
              <a:gd name="T78" fmla="*/ 200 w 728"/>
              <a:gd name="T79" fmla="*/ 136 h 560"/>
              <a:gd name="T80" fmla="*/ 192 w 728"/>
              <a:gd name="T81" fmla="*/ 120 h 560"/>
              <a:gd name="T82" fmla="*/ 184 w 728"/>
              <a:gd name="T83" fmla="*/ 96 h 560"/>
              <a:gd name="T84" fmla="*/ 168 w 728"/>
              <a:gd name="T85" fmla="*/ 112 h 560"/>
              <a:gd name="T86" fmla="*/ 104 w 728"/>
              <a:gd name="T87" fmla="*/ 96 h 560"/>
              <a:gd name="T88" fmla="*/ 120 w 728"/>
              <a:gd name="T89" fmla="*/ 88 h 560"/>
              <a:gd name="T90" fmla="*/ 80 w 728"/>
              <a:gd name="T91" fmla="*/ 96 h 560"/>
              <a:gd name="T92" fmla="*/ 48 w 728"/>
              <a:gd name="T93" fmla="*/ 104 h 560"/>
              <a:gd name="T94" fmla="*/ 56 w 728"/>
              <a:gd name="T95" fmla="*/ 88 h 560"/>
              <a:gd name="T96" fmla="*/ 40 w 728"/>
              <a:gd name="T97" fmla="*/ 80 h 560"/>
              <a:gd name="T98" fmla="*/ 32 w 728"/>
              <a:gd name="T99" fmla="*/ 104 h 560"/>
              <a:gd name="T100" fmla="*/ 24 w 728"/>
              <a:gd name="T101" fmla="*/ 104 h 560"/>
              <a:gd name="T102" fmla="*/ 24 w 728"/>
              <a:gd name="T103" fmla="*/ 96 h 560"/>
              <a:gd name="T104" fmla="*/ 8 w 728"/>
              <a:gd name="T105" fmla="*/ 64 h 560"/>
              <a:gd name="T106" fmla="*/ 224 w 728"/>
              <a:gd name="T107" fmla="*/ 24 h 560"/>
              <a:gd name="T108" fmla="*/ 464 w 728"/>
              <a:gd name="T109" fmla="*/ 32 h 560"/>
              <a:gd name="T110" fmla="*/ 488 w 728"/>
              <a:gd name="T111" fmla="*/ 40 h 560"/>
              <a:gd name="T112" fmla="*/ 488 w 728"/>
              <a:gd name="T113" fmla="*/ 0 h 560"/>
              <a:gd name="T114" fmla="*/ 528 w 728"/>
              <a:gd name="T115" fmla="*/ 16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8" h="560">
                <a:moveTo>
                  <a:pt x="528" y="32"/>
                </a:moveTo>
                <a:lnTo>
                  <a:pt x="528" y="32"/>
                </a:lnTo>
                <a:lnTo>
                  <a:pt x="536" y="32"/>
                </a:lnTo>
                <a:lnTo>
                  <a:pt x="536" y="32"/>
                </a:lnTo>
                <a:lnTo>
                  <a:pt x="536" y="40"/>
                </a:lnTo>
                <a:lnTo>
                  <a:pt x="536" y="40"/>
                </a:lnTo>
                <a:lnTo>
                  <a:pt x="528" y="40"/>
                </a:lnTo>
                <a:lnTo>
                  <a:pt x="520" y="40"/>
                </a:lnTo>
                <a:lnTo>
                  <a:pt x="520" y="56"/>
                </a:lnTo>
                <a:lnTo>
                  <a:pt x="520" y="64"/>
                </a:lnTo>
                <a:lnTo>
                  <a:pt x="520" y="64"/>
                </a:lnTo>
                <a:lnTo>
                  <a:pt x="520" y="56"/>
                </a:lnTo>
                <a:lnTo>
                  <a:pt x="520" y="56"/>
                </a:lnTo>
                <a:lnTo>
                  <a:pt x="520" y="48"/>
                </a:lnTo>
                <a:lnTo>
                  <a:pt x="528" y="40"/>
                </a:lnTo>
                <a:lnTo>
                  <a:pt x="536" y="40"/>
                </a:lnTo>
                <a:lnTo>
                  <a:pt x="536" y="40"/>
                </a:lnTo>
                <a:lnTo>
                  <a:pt x="536" y="40"/>
                </a:lnTo>
                <a:lnTo>
                  <a:pt x="552" y="80"/>
                </a:lnTo>
                <a:lnTo>
                  <a:pt x="552" y="80"/>
                </a:lnTo>
                <a:lnTo>
                  <a:pt x="552" y="96"/>
                </a:lnTo>
                <a:lnTo>
                  <a:pt x="552" y="96"/>
                </a:lnTo>
                <a:lnTo>
                  <a:pt x="560" y="112"/>
                </a:lnTo>
                <a:lnTo>
                  <a:pt x="560" y="112"/>
                </a:lnTo>
                <a:lnTo>
                  <a:pt x="568" y="104"/>
                </a:lnTo>
                <a:lnTo>
                  <a:pt x="568" y="104"/>
                </a:lnTo>
                <a:lnTo>
                  <a:pt x="576" y="112"/>
                </a:lnTo>
                <a:lnTo>
                  <a:pt x="584" y="136"/>
                </a:lnTo>
                <a:lnTo>
                  <a:pt x="592" y="144"/>
                </a:lnTo>
                <a:lnTo>
                  <a:pt x="600" y="160"/>
                </a:lnTo>
                <a:lnTo>
                  <a:pt x="600" y="168"/>
                </a:lnTo>
                <a:lnTo>
                  <a:pt x="584" y="144"/>
                </a:lnTo>
                <a:lnTo>
                  <a:pt x="584" y="144"/>
                </a:lnTo>
                <a:lnTo>
                  <a:pt x="584" y="144"/>
                </a:lnTo>
                <a:lnTo>
                  <a:pt x="584" y="144"/>
                </a:lnTo>
                <a:lnTo>
                  <a:pt x="600" y="168"/>
                </a:lnTo>
                <a:lnTo>
                  <a:pt x="608" y="176"/>
                </a:lnTo>
                <a:lnTo>
                  <a:pt x="616" y="192"/>
                </a:lnTo>
                <a:lnTo>
                  <a:pt x="616" y="192"/>
                </a:lnTo>
                <a:lnTo>
                  <a:pt x="616" y="192"/>
                </a:lnTo>
                <a:lnTo>
                  <a:pt x="616" y="192"/>
                </a:lnTo>
                <a:lnTo>
                  <a:pt x="616" y="192"/>
                </a:lnTo>
                <a:lnTo>
                  <a:pt x="616" y="192"/>
                </a:lnTo>
                <a:lnTo>
                  <a:pt x="624" y="224"/>
                </a:lnTo>
                <a:lnTo>
                  <a:pt x="664" y="296"/>
                </a:lnTo>
                <a:lnTo>
                  <a:pt x="688" y="328"/>
                </a:lnTo>
                <a:lnTo>
                  <a:pt x="696" y="344"/>
                </a:lnTo>
                <a:lnTo>
                  <a:pt x="704" y="352"/>
                </a:lnTo>
                <a:lnTo>
                  <a:pt x="704" y="360"/>
                </a:lnTo>
                <a:lnTo>
                  <a:pt x="704" y="368"/>
                </a:lnTo>
                <a:lnTo>
                  <a:pt x="704" y="368"/>
                </a:lnTo>
                <a:lnTo>
                  <a:pt x="720" y="376"/>
                </a:lnTo>
                <a:lnTo>
                  <a:pt x="712" y="376"/>
                </a:lnTo>
                <a:lnTo>
                  <a:pt x="712" y="376"/>
                </a:lnTo>
                <a:lnTo>
                  <a:pt x="720" y="384"/>
                </a:lnTo>
                <a:lnTo>
                  <a:pt x="720" y="384"/>
                </a:lnTo>
                <a:lnTo>
                  <a:pt x="720" y="408"/>
                </a:lnTo>
                <a:lnTo>
                  <a:pt x="728" y="448"/>
                </a:lnTo>
                <a:lnTo>
                  <a:pt x="720" y="472"/>
                </a:lnTo>
                <a:lnTo>
                  <a:pt x="720" y="472"/>
                </a:lnTo>
                <a:lnTo>
                  <a:pt x="720" y="480"/>
                </a:lnTo>
                <a:lnTo>
                  <a:pt x="712" y="496"/>
                </a:lnTo>
                <a:lnTo>
                  <a:pt x="712" y="512"/>
                </a:lnTo>
                <a:lnTo>
                  <a:pt x="712" y="520"/>
                </a:lnTo>
                <a:lnTo>
                  <a:pt x="712" y="544"/>
                </a:lnTo>
                <a:lnTo>
                  <a:pt x="704" y="544"/>
                </a:lnTo>
                <a:lnTo>
                  <a:pt x="696" y="544"/>
                </a:lnTo>
                <a:lnTo>
                  <a:pt x="696" y="544"/>
                </a:lnTo>
                <a:lnTo>
                  <a:pt x="688" y="552"/>
                </a:lnTo>
                <a:lnTo>
                  <a:pt x="672" y="552"/>
                </a:lnTo>
                <a:lnTo>
                  <a:pt x="672" y="552"/>
                </a:lnTo>
                <a:lnTo>
                  <a:pt x="672" y="552"/>
                </a:lnTo>
                <a:lnTo>
                  <a:pt x="664" y="560"/>
                </a:lnTo>
                <a:lnTo>
                  <a:pt x="648" y="560"/>
                </a:lnTo>
                <a:lnTo>
                  <a:pt x="640" y="544"/>
                </a:lnTo>
                <a:lnTo>
                  <a:pt x="640" y="544"/>
                </a:lnTo>
                <a:lnTo>
                  <a:pt x="640" y="544"/>
                </a:lnTo>
                <a:lnTo>
                  <a:pt x="640" y="544"/>
                </a:lnTo>
                <a:lnTo>
                  <a:pt x="648" y="544"/>
                </a:lnTo>
                <a:lnTo>
                  <a:pt x="656" y="552"/>
                </a:lnTo>
                <a:lnTo>
                  <a:pt x="656" y="552"/>
                </a:lnTo>
                <a:lnTo>
                  <a:pt x="664" y="544"/>
                </a:lnTo>
                <a:lnTo>
                  <a:pt x="664" y="544"/>
                </a:lnTo>
                <a:lnTo>
                  <a:pt x="656" y="536"/>
                </a:lnTo>
                <a:lnTo>
                  <a:pt x="656" y="536"/>
                </a:lnTo>
                <a:lnTo>
                  <a:pt x="664" y="528"/>
                </a:lnTo>
                <a:lnTo>
                  <a:pt x="664" y="528"/>
                </a:lnTo>
                <a:lnTo>
                  <a:pt x="656" y="512"/>
                </a:lnTo>
                <a:lnTo>
                  <a:pt x="648" y="520"/>
                </a:lnTo>
                <a:lnTo>
                  <a:pt x="648" y="520"/>
                </a:lnTo>
                <a:lnTo>
                  <a:pt x="656" y="528"/>
                </a:lnTo>
                <a:lnTo>
                  <a:pt x="648" y="536"/>
                </a:lnTo>
                <a:lnTo>
                  <a:pt x="640" y="536"/>
                </a:lnTo>
                <a:lnTo>
                  <a:pt x="640" y="536"/>
                </a:lnTo>
                <a:lnTo>
                  <a:pt x="640" y="536"/>
                </a:lnTo>
                <a:lnTo>
                  <a:pt x="624" y="504"/>
                </a:lnTo>
                <a:lnTo>
                  <a:pt x="600" y="488"/>
                </a:lnTo>
                <a:lnTo>
                  <a:pt x="584" y="488"/>
                </a:lnTo>
                <a:lnTo>
                  <a:pt x="584" y="488"/>
                </a:lnTo>
                <a:lnTo>
                  <a:pt x="584" y="488"/>
                </a:lnTo>
                <a:lnTo>
                  <a:pt x="576" y="488"/>
                </a:lnTo>
                <a:lnTo>
                  <a:pt x="568" y="480"/>
                </a:lnTo>
                <a:lnTo>
                  <a:pt x="568" y="448"/>
                </a:lnTo>
                <a:lnTo>
                  <a:pt x="552" y="440"/>
                </a:lnTo>
                <a:lnTo>
                  <a:pt x="552" y="440"/>
                </a:lnTo>
                <a:lnTo>
                  <a:pt x="552" y="440"/>
                </a:lnTo>
                <a:lnTo>
                  <a:pt x="544" y="432"/>
                </a:lnTo>
                <a:lnTo>
                  <a:pt x="536" y="424"/>
                </a:lnTo>
                <a:lnTo>
                  <a:pt x="536" y="408"/>
                </a:lnTo>
                <a:lnTo>
                  <a:pt x="536" y="408"/>
                </a:lnTo>
                <a:lnTo>
                  <a:pt x="528" y="400"/>
                </a:lnTo>
                <a:lnTo>
                  <a:pt x="528" y="400"/>
                </a:lnTo>
                <a:lnTo>
                  <a:pt x="536" y="384"/>
                </a:lnTo>
                <a:lnTo>
                  <a:pt x="536" y="384"/>
                </a:lnTo>
                <a:lnTo>
                  <a:pt x="528" y="392"/>
                </a:lnTo>
                <a:lnTo>
                  <a:pt x="528" y="392"/>
                </a:lnTo>
                <a:lnTo>
                  <a:pt x="512" y="384"/>
                </a:lnTo>
                <a:lnTo>
                  <a:pt x="512" y="384"/>
                </a:lnTo>
                <a:lnTo>
                  <a:pt x="528" y="400"/>
                </a:lnTo>
                <a:lnTo>
                  <a:pt x="528" y="408"/>
                </a:lnTo>
                <a:lnTo>
                  <a:pt x="520" y="408"/>
                </a:lnTo>
                <a:lnTo>
                  <a:pt x="520" y="408"/>
                </a:lnTo>
                <a:lnTo>
                  <a:pt x="504" y="392"/>
                </a:lnTo>
                <a:lnTo>
                  <a:pt x="496" y="384"/>
                </a:lnTo>
                <a:lnTo>
                  <a:pt x="496" y="384"/>
                </a:lnTo>
                <a:lnTo>
                  <a:pt x="496" y="376"/>
                </a:lnTo>
                <a:lnTo>
                  <a:pt x="496" y="376"/>
                </a:lnTo>
                <a:lnTo>
                  <a:pt x="472" y="344"/>
                </a:lnTo>
                <a:lnTo>
                  <a:pt x="472" y="344"/>
                </a:lnTo>
                <a:lnTo>
                  <a:pt x="480" y="344"/>
                </a:lnTo>
                <a:lnTo>
                  <a:pt x="480" y="344"/>
                </a:lnTo>
                <a:lnTo>
                  <a:pt x="480" y="344"/>
                </a:lnTo>
                <a:lnTo>
                  <a:pt x="480" y="328"/>
                </a:lnTo>
                <a:lnTo>
                  <a:pt x="480" y="312"/>
                </a:lnTo>
                <a:lnTo>
                  <a:pt x="480" y="312"/>
                </a:lnTo>
                <a:lnTo>
                  <a:pt x="472" y="296"/>
                </a:lnTo>
                <a:lnTo>
                  <a:pt x="472" y="296"/>
                </a:lnTo>
                <a:lnTo>
                  <a:pt x="464" y="312"/>
                </a:lnTo>
                <a:lnTo>
                  <a:pt x="464" y="320"/>
                </a:lnTo>
                <a:lnTo>
                  <a:pt x="464" y="328"/>
                </a:lnTo>
                <a:lnTo>
                  <a:pt x="464" y="328"/>
                </a:lnTo>
                <a:lnTo>
                  <a:pt x="448" y="312"/>
                </a:lnTo>
                <a:lnTo>
                  <a:pt x="448" y="312"/>
                </a:lnTo>
                <a:lnTo>
                  <a:pt x="456" y="304"/>
                </a:lnTo>
                <a:lnTo>
                  <a:pt x="456" y="288"/>
                </a:lnTo>
                <a:lnTo>
                  <a:pt x="448" y="272"/>
                </a:lnTo>
                <a:lnTo>
                  <a:pt x="448" y="272"/>
                </a:lnTo>
                <a:lnTo>
                  <a:pt x="456" y="264"/>
                </a:lnTo>
                <a:lnTo>
                  <a:pt x="456" y="224"/>
                </a:lnTo>
                <a:lnTo>
                  <a:pt x="456" y="216"/>
                </a:lnTo>
                <a:lnTo>
                  <a:pt x="456" y="216"/>
                </a:lnTo>
                <a:lnTo>
                  <a:pt x="448" y="200"/>
                </a:lnTo>
                <a:lnTo>
                  <a:pt x="448" y="200"/>
                </a:lnTo>
                <a:lnTo>
                  <a:pt x="448" y="200"/>
                </a:lnTo>
                <a:lnTo>
                  <a:pt x="440" y="184"/>
                </a:lnTo>
                <a:lnTo>
                  <a:pt x="432" y="184"/>
                </a:lnTo>
                <a:lnTo>
                  <a:pt x="432" y="184"/>
                </a:lnTo>
                <a:lnTo>
                  <a:pt x="432" y="184"/>
                </a:lnTo>
                <a:lnTo>
                  <a:pt x="416" y="184"/>
                </a:lnTo>
                <a:lnTo>
                  <a:pt x="408" y="184"/>
                </a:lnTo>
                <a:lnTo>
                  <a:pt x="408" y="176"/>
                </a:lnTo>
                <a:lnTo>
                  <a:pt x="416" y="176"/>
                </a:lnTo>
                <a:lnTo>
                  <a:pt x="408" y="168"/>
                </a:lnTo>
                <a:lnTo>
                  <a:pt x="392" y="160"/>
                </a:lnTo>
                <a:lnTo>
                  <a:pt x="392" y="160"/>
                </a:lnTo>
                <a:lnTo>
                  <a:pt x="376" y="152"/>
                </a:lnTo>
                <a:lnTo>
                  <a:pt x="376" y="144"/>
                </a:lnTo>
                <a:lnTo>
                  <a:pt x="360" y="128"/>
                </a:lnTo>
                <a:lnTo>
                  <a:pt x="352" y="112"/>
                </a:lnTo>
                <a:lnTo>
                  <a:pt x="328" y="104"/>
                </a:lnTo>
                <a:lnTo>
                  <a:pt x="312" y="104"/>
                </a:lnTo>
                <a:lnTo>
                  <a:pt x="296" y="104"/>
                </a:lnTo>
                <a:lnTo>
                  <a:pt x="288" y="112"/>
                </a:lnTo>
                <a:lnTo>
                  <a:pt x="288" y="120"/>
                </a:lnTo>
                <a:lnTo>
                  <a:pt x="288" y="120"/>
                </a:lnTo>
                <a:lnTo>
                  <a:pt x="288" y="120"/>
                </a:lnTo>
                <a:lnTo>
                  <a:pt x="272" y="120"/>
                </a:lnTo>
                <a:lnTo>
                  <a:pt x="264" y="136"/>
                </a:lnTo>
                <a:lnTo>
                  <a:pt x="256" y="144"/>
                </a:lnTo>
                <a:lnTo>
                  <a:pt x="248" y="144"/>
                </a:lnTo>
                <a:lnTo>
                  <a:pt x="248" y="144"/>
                </a:lnTo>
                <a:lnTo>
                  <a:pt x="248" y="144"/>
                </a:lnTo>
                <a:lnTo>
                  <a:pt x="248" y="144"/>
                </a:lnTo>
                <a:lnTo>
                  <a:pt x="248" y="136"/>
                </a:lnTo>
                <a:lnTo>
                  <a:pt x="248" y="136"/>
                </a:lnTo>
                <a:lnTo>
                  <a:pt x="240" y="152"/>
                </a:lnTo>
                <a:lnTo>
                  <a:pt x="232" y="152"/>
                </a:lnTo>
                <a:lnTo>
                  <a:pt x="224" y="152"/>
                </a:lnTo>
                <a:lnTo>
                  <a:pt x="208" y="160"/>
                </a:lnTo>
                <a:lnTo>
                  <a:pt x="208" y="160"/>
                </a:lnTo>
                <a:lnTo>
                  <a:pt x="208" y="160"/>
                </a:lnTo>
                <a:lnTo>
                  <a:pt x="200" y="152"/>
                </a:lnTo>
                <a:lnTo>
                  <a:pt x="200" y="152"/>
                </a:lnTo>
                <a:lnTo>
                  <a:pt x="200" y="152"/>
                </a:lnTo>
                <a:lnTo>
                  <a:pt x="208" y="152"/>
                </a:lnTo>
                <a:lnTo>
                  <a:pt x="208" y="152"/>
                </a:lnTo>
                <a:lnTo>
                  <a:pt x="208" y="144"/>
                </a:lnTo>
                <a:lnTo>
                  <a:pt x="208" y="144"/>
                </a:lnTo>
                <a:lnTo>
                  <a:pt x="200" y="136"/>
                </a:lnTo>
                <a:lnTo>
                  <a:pt x="200" y="136"/>
                </a:lnTo>
                <a:lnTo>
                  <a:pt x="176" y="120"/>
                </a:lnTo>
                <a:lnTo>
                  <a:pt x="176" y="120"/>
                </a:lnTo>
                <a:lnTo>
                  <a:pt x="192" y="120"/>
                </a:lnTo>
                <a:lnTo>
                  <a:pt x="192" y="120"/>
                </a:lnTo>
                <a:lnTo>
                  <a:pt x="192" y="120"/>
                </a:lnTo>
                <a:lnTo>
                  <a:pt x="192" y="120"/>
                </a:lnTo>
                <a:lnTo>
                  <a:pt x="184" y="112"/>
                </a:lnTo>
                <a:lnTo>
                  <a:pt x="176" y="112"/>
                </a:lnTo>
                <a:lnTo>
                  <a:pt x="176" y="112"/>
                </a:lnTo>
                <a:lnTo>
                  <a:pt x="184" y="96"/>
                </a:lnTo>
                <a:lnTo>
                  <a:pt x="184" y="96"/>
                </a:lnTo>
                <a:lnTo>
                  <a:pt x="168" y="96"/>
                </a:lnTo>
                <a:lnTo>
                  <a:pt x="168" y="96"/>
                </a:lnTo>
                <a:lnTo>
                  <a:pt x="168" y="112"/>
                </a:lnTo>
                <a:lnTo>
                  <a:pt x="168" y="112"/>
                </a:lnTo>
                <a:lnTo>
                  <a:pt x="152" y="104"/>
                </a:lnTo>
                <a:lnTo>
                  <a:pt x="120" y="96"/>
                </a:lnTo>
                <a:lnTo>
                  <a:pt x="104" y="96"/>
                </a:lnTo>
                <a:lnTo>
                  <a:pt x="104" y="96"/>
                </a:lnTo>
                <a:lnTo>
                  <a:pt x="104" y="96"/>
                </a:lnTo>
                <a:lnTo>
                  <a:pt x="112" y="96"/>
                </a:lnTo>
                <a:lnTo>
                  <a:pt x="128" y="96"/>
                </a:lnTo>
                <a:lnTo>
                  <a:pt x="136" y="88"/>
                </a:lnTo>
                <a:lnTo>
                  <a:pt x="136" y="88"/>
                </a:lnTo>
                <a:lnTo>
                  <a:pt x="120" y="88"/>
                </a:lnTo>
                <a:lnTo>
                  <a:pt x="120" y="88"/>
                </a:lnTo>
                <a:lnTo>
                  <a:pt x="88" y="88"/>
                </a:lnTo>
                <a:lnTo>
                  <a:pt x="88" y="88"/>
                </a:lnTo>
                <a:lnTo>
                  <a:pt x="80" y="96"/>
                </a:lnTo>
                <a:lnTo>
                  <a:pt x="80" y="96"/>
                </a:lnTo>
                <a:lnTo>
                  <a:pt x="64" y="96"/>
                </a:lnTo>
                <a:lnTo>
                  <a:pt x="56" y="104"/>
                </a:lnTo>
                <a:lnTo>
                  <a:pt x="48" y="104"/>
                </a:lnTo>
                <a:lnTo>
                  <a:pt x="48" y="104"/>
                </a:lnTo>
                <a:lnTo>
                  <a:pt x="48" y="104"/>
                </a:lnTo>
                <a:lnTo>
                  <a:pt x="48" y="96"/>
                </a:lnTo>
                <a:lnTo>
                  <a:pt x="56" y="96"/>
                </a:lnTo>
                <a:lnTo>
                  <a:pt x="64" y="88"/>
                </a:lnTo>
                <a:lnTo>
                  <a:pt x="64" y="88"/>
                </a:lnTo>
                <a:lnTo>
                  <a:pt x="56" y="88"/>
                </a:lnTo>
                <a:lnTo>
                  <a:pt x="48" y="88"/>
                </a:lnTo>
                <a:lnTo>
                  <a:pt x="48" y="88"/>
                </a:lnTo>
                <a:lnTo>
                  <a:pt x="40" y="80"/>
                </a:lnTo>
                <a:lnTo>
                  <a:pt x="40" y="80"/>
                </a:lnTo>
                <a:lnTo>
                  <a:pt x="40" y="80"/>
                </a:lnTo>
                <a:lnTo>
                  <a:pt x="40" y="88"/>
                </a:lnTo>
                <a:lnTo>
                  <a:pt x="40" y="88"/>
                </a:lnTo>
                <a:lnTo>
                  <a:pt x="40" y="96"/>
                </a:lnTo>
                <a:lnTo>
                  <a:pt x="40" y="96"/>
                </a:lnTo>
                <a:lnTo>
                  <a:pt x="32" y="104"/>
                </a:lnTo>
                <a:lnTo>
                  <a:pt x="32" y="112"/>
                </a:lnTo>
                <a:lnTo>
                  <a:pt x="32" y="112"/>
                </a:lnTo>
                <a:lnTo>
                  <a:pt x="16" y="112"/>
                </a:lnTo>
                <a:lnTo>
                  <a:pt x="16" y="112"/>
                </a:lnTo>
                <a:lnTo>
                  <a:pt x="24" y="104"/>
                </a:lnTo>
                <a:lnTo>
                  <a:pt x="24" y="96"/>
                </a:lnTo>
                <a:lnTo>
                  <a:pt x="24" y="96"/>
                </a:lnTo>
                <a:lnTo>
                  <a:pt x="16" y="96"/>
                </a:lnTo>
                <a:lnTo>
                  <a:pt x="16" y="96"/>
                </a:lnTo>
                <a:lnTo>
                  <a:pt x="24" y="96"/>
                </a:lnTo>
                <a:lnTo>
                  <a:pt x="16" y="88"/>
                </a:lnTo>
                <a:lnTo>
                  <a:pt x="16" y="88"/>
                </a:lnTo>
                <a:lnTo>
                  <a:pt x="24" y="88"/>
                </a:lnTo>
                <a:lnTo>
                  <a:pt x="24" y="72"/>
                </a:lnTo>
                <a:lnTo>
                  <a:pt x="8" y="64"/>
                </a:lnTo>
                <a:lnTo>
                  <a:pt x="0" y="64"/>
                </a:lnTo>
                <a:lnTo>
                  <a:pt x="0" y="64"/>
                </a:lnTo>
                <a:lnTo>
                  <a:pt x="0" y="48"/>
                </a:lnTo>
                <a:lnTo>
                  <a:pt x="0" y="48"/>
                </a:lnTo>
                <a:lnTo>
                  <a:pt x="224" y="24"/>
                </a:lnTo>
                <a:lnTo>
                  <a:pt x="224" y="24"/>
                </a:lnTo>
                <a:lnTo>
                  <a:pt x="240" y="48"/>
                </a:lnTo>
                <a:lnTo>
                  <a:pt x="240" y="48"/>
                </a:lnTo>
                <a:lnTo>
                  <a:pt x="464" y="32"/>
                </a:lnTo>
                <a:lnTo>
                  <a:pt x="464" y="32"/>
                </a:lnTo>
                <a:lnTo>
                  <a:pt x="472" y="48"/>
                </a:lnTo>
                <a:lnTo>
                  <a:pt x="472" y="48"/>
                </a:lnTo>
                <a:lnTo>
                  <a:pt x="488" y="48"/>
                </a:lnTo>
                <a:lnTo>
                  <a:pt x="488" y="48"/>
                </a:lnTo>
                <a:lnTo>
                  <a:pt x="488" y="40"/>
                </a:lnTo>
                <a:lnTo>
                  <a:pt x="480" y="32"/>
                </a:lnTo>
                <a:lnTo>
                  <a:pt x="480" y="24"/>
                </a:lnTo>
                <a:lnTo>
                  <a:pt x="480" y="8"/>
                </a:lnTo>
                <a:lnTo>
                  <a:pt x="488" y="0"/>
                </a:lnTo>
                <a:lnTo>
                  <a:pt x="488" y="0"/>
                </a:lnTo>
                <a:lnTo>
                  <a:pt x="496" y="8"/>
                </a:lnTo>
                <a:lnTo>
                  <a:pt x="512" y="8"/>
                </a:lnTo>
                <a:lnTo>
                  <a:pt x="520" y="8"/>
                </a:lnTo>
                <a:lnTo>
                  <a:pt x="528" y="8"/>
                </a:lnTo>
                <a:lnTo>
                  <a:pt x="528" y="16"/>
                </a:lnTo>
                <a:lnTo>
                  <a:pt x="528" y="16"/>
                </a:lnTo>
                <a:lnTo>
                  <a:pt x="528" y="3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9" name="Freeform 104"/>
          <p:cNvSpPr>
            <a:spLocks/>
          </p:cNvSpPr>
          <p:nvPr/>
        </p:nvSpPr>
        <p:spPr bwMode="auto">
          <a:xfrm>
            <a:off x="1459630" y="1369573"/>
            <a:ext cx="901967" cy="669908"/>
          </a:xfrm>
          <a:custGeom>
            <a:avLst/>
            <a:gdLst>
              <a:gd name="T0" fmla="*/ 56 w 528"/>
              <a:gd name="T1" fmla="*/ 56 h 392"/>
              <a:gd name="T2" fmla="*/ 96 w 528"/>
              <a:gd name="T3" fmla="*/ 72 h 392"/>
              <a:gd name="T4" fmla="*/ 120 w 528"/>
              <a:gd name="T5" fmla="*/ 88 h 392"/>
              <a:gd name="T6" fmla="*/ 128 w 528"/>
              <a:gd name="T7" fmla="*/ 96 h 392"/>
              <a:gd name="T8" fmla="*/ 136 w 528"/>
              <a:gd name="T9" fmla="*/ 96 h 392"/>
              <a:gd name="T10" fmla="*/ 120 w 528"/>
              <a:gd name="T11" fmla="*/ 128 h 392"/>
              <a:gd name="T12" fmla="*/ 128 w 528"/>
              <a:gd name="T13" fmla="*/ 112 h 392"/>
              <a:gd name="T14" fmla="*/ 88 w 528"/>
              <a:gd name="T15" fmla="*/ 144 h 392"/>
              <a:gd name="T16" fmla="*/ 96 w 528"/>
              <a:gd name="T17" fmla="*/ 160 h 392"/>
              <a:gd name="T18" fmla="*/ 120 w 528"/>
              <a:gd name="T19" fmla="*/ 128 h 392"/>
              <a:gd name="T20" fmla="*/ 144 w 528"/>
              <a:gd name="T21" fmla="*/ 112 h 392"/>
              <a:gd name="T22" fmla="*/ 136 w 528"/>
              <a:gd name="T23" fmla="*/ 128 h 392"/>
              <a:gd name="T24" fmla="*/ 136 w 528"/>
              <a:gd name="T25" fmla="*/ 144 h 392"/>
              <a:gd name="T26" fmla="*/ 120 w 528"/>
              <a:gd name="T27" fmla="*/ 176 h 392"/>
              <a:gd name="T28" fmla="*/ 112 w 528"/>
              <a:gd name="T29" fmla="*/ 168 h 392"/>
              <a:gd name="T30" fmla="*/ 112 w 528"/>
              <a:gd name="T31" fmla="*/ 160 h 392"/>
              <a:gd name="T32" fmla="*/ 88 w 528"/>
              <a:gd name="T33" fmla="*/ 176 h 392"/>
              <a:gd name="T34" fmla="*/ 104 w 528"/>
              <a:gd name="T35" fmla="*/ 184 h 392"/>
              <a:gd name="T36" fmla="*/ 128 w 528"/>
              <a:gd name="T37" fmla="*/ 176 h 392"/>
              <a:gd name="T38" fmla="*/ 144 w 528"/>
              <a:gd name="T39" fmla="*/ 168 h 392"/>
              <a:gd name="T40" fmla="*/ 144 w 528"/>
              <a:gd name="T41" fmla="*/ 136 h 392"/>
              <a:gd name="T42" fmla="*/ 168 w 528"/>
              <a:gd name="T43" fmla="*/ 104 h 392"/>
              <a:gd name="T44" fmla="*/ 160 w 528"/>
              <a:gd name="T45" fmla="*/ 88 h 392"/>
              <a:gd name="T46" fmla="*/ 152 w 528"/>
              <a:gd name="T47" fmla="*/ 88 h 392"/>
              <a:gd name="T48" fmla="*/ 160 w 528"/>
              <a:gd name="T49" fmla="*/ 80 h 392"/>
              <a:gd name="T50" fmla="*/ 152 w 528"/>
              <a:gd name="T51" fmla="*/ 56 h 392"/>
              <a:gd name="T52" fmla="*/ 160 w 528"/>
              <a:gd name="T53" fmla="*/ 48 h 392"/>
              <a:gd name="T54" fmla="*/ 168 w 528"/>
              <a:gd name="T55" fmla="*/ 48 h 392"/>
              <a:gd name="T56" fmla="*/ 168 w 528"/>
              <a:gd name="T57" fmla="*/ 32 h 392"/>
              <a:gd name="T58" fmla="*/ 160 w 528"/>
              <a:gd name="T59" fmla="*/ 0 h 392"/>
              <a:gd name="T60" fmla="*/ 528 w 528"/>
              <a:gd name="T61" fmla="*/ 96 h 392"/>
              <a:gd name="T62" fmla="*/ 480 w 528"/>
              <a:gd name="T63" fmla="*/ 368 h 392"/>
              <a:gd name="T64" fmla="*/ 472 w 528"/>
              <a:gd name="T65" fmla="*/ 392 h 392"/>
              <a:gd name="T66" fmla="*/ 288 w 528"/>
              <a:gd name="T67" fmla="*/ 360 h 392"/>
              <a:gd name="T68" fmla="*/ 256 w 528"/>
              <a:gd name="T69" fmla="*/ 360 h 392"/>
              <a:gd name="T70" fmla="*/ 208 w 528"/>
              <a:gd name="T71" fmla="*/ 360 h 392"/>
              <a:gd name="T72" fmla="*/ 176 w 528"/>
              <a:gd name="T73" fmla="*/ 360 h 392"/>
              <a:gd name="T74" fmla="*/ 136 w 528"/>
              <a:gd name="T75" fmla="*/ 336 h 392"/>
              <a:gd name="T76" fmla="*/ 72 w 528"/>
              <a:gd name="T77" fmla="*/ 328 h 392"/>
              <a:gd name="T78" fmla="*/ 72 w 528"/>
              <a:gd name="T79" fmla="*/ 288 h 392"/>
              <a:gd name="T80" fmla="*/ 40 w 528"/>
              <a:gd name="T81" fmla="*/ 264 h 392"/>
              <a:gd name="T82" fmla="*/ 24 w 528"/>
              <a:gd name="T83" fmla="*/ 248 h 392"/>
              <a:gd name="T84" fmla="*/ 0 w 528"/>
              <a:gd name="T85" fmla="*/ 240 h 392"/>
              <a:gd name="T86" fmla="*/ 0 w 528"/>
              <a:gd name="T87" fmla="*/ 232 h 392"/>
              <a:gd name="T88" fmla="*/ 8 w 528"/>
              <a:gd name="T89" fmla="*/ 208 h 392"/>
              <a:gd name="T90" fmla="*/ 8 w 528"/>
              <a:gd name="T91" fmla="*/ 232 h 392"/>
              <a:gd name="T92" fmla="*/ 16 w 528"/>
              <a:gd name="T93" fmla="*/ 208 h 392"/>
              <a:gd name="T94" fmla="*/ 24 w 528"/>
              <a:gd name="T95" fmla="*/ 192 h 392"/>
              <a:gd name="T96" fmla="*/ 8 w 528"/>
              <a:gd name="T97" fmla="*/ 176 h 392"/>
              <a:gd name="T98" fmla="*/ 32 w 528"/>
              <a:gd name="T99" fmla="*/ 176 h 392"/>
              <a:gd name="T100" fmla="*/ 24 w 528"/>
              <a:gd name="T101" fmla="*/ 168 h 392"/>
              <a:gd name="T102" fmla="*/ 16 w 528"/>
              <a:gd name="T103" fmla="*/ 168 h 392"/>
              <a:gd name="T104" fmla="*/ 16 w 528"/>
              <a:gd name="T105" fmla="*/ 136 h 392"/>
              <a:gd name="T106" fmla="*/ 8 w 528"/>
              <a:gd name="T107" fmla="*/ 64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28" h="392">
                <a:moveTo>
                  <a:pt x="16" y="32"/>
                </a:moveTo>
                <a:lnTo>
                  <a:pt x="16" y="24"/>
                </a:lnTo>
                <a:lnTo>
                  <a:pt x="16" y="24"/>
                </a:lnTo>
                <a:lnTo>
                  <a:pt x="24" y="32"/>
                </a:lnTo>
                <a:lnTo>
                  <a:pt x="56" y="56"/>
                </a:lnTo>
                <a:lnTo>
                  <a:pt x="72" y="64"/>
                </a:lnTo>
                <a:lnTo>
                  <a:pt x="80" y="64"/>
                </a:lnTo>
                <a:lnTo>
                  <a:pt x="88" y="72"/>
                </a:lnTo>
                <a:lnTo>
                  <a:pt x="96" y="72"/>
                </a:lnTo>
                <a:lnTo>
                  <a:pt x="96" y="72"/>
                </a:lnTo>
                <a:lnTo>
                  <a:pt x="112" y="80"/>
                </a:lnTo>
                <a:lnTo>
                  <a:pt x="112" y="80"/>
                </a:lnTo>
                <a:lnTo>
                  <a:pt x="112" y="88"/>
                </a:lnTo>
                <a:lnTo>
                  <a:pt x="112" y="88"/>
                </a:lnTo>
                <a:lnTo>
                  <a:pt x="120" y="88"/>
                </a:lnTo>
                <a:lnTo>
                  <a:pt x="120" y="88"/>
                </a:lnTo>
                <a:lnTo>
                  <a:pt x="120" y="96"/>
                </a:lnTo>
                <a:lnTo>
                  <a:pt x="120" y="96"/>
                </a:lnTo>
                <a:lnTo>
                  <a:pt x="128" y="96"/>
                </a:lnTo>
                <a:lnTo>
                  <a:pt x="128" y="96"/>
                </a:lnTo>
                <a:lnTo>
                  <a:pt x="128" y="88"/>
                </a:lnTo>
                <a:lnTo>
                  <a:pt x="128" y="80"/>
                </a:lnTo>
                <a:lnTo>
                  <a:pt x="136" y="80"/>
                </a:lnTo>
                <a:lnTo>
                  <a:pt x="136" y="80"/>
                </a:lnTo>
                <a:lnTo>
                  <a:pt x="136" y="96"/>
                </a:lnTo>
                <a:lnTo>
                  <a:pt x="136" y="96"/>
                </a:lnTo>
                <a:lnTo>
                  <a:pt x="136" y="96"/>
                </a:lnTo>
                <a:lnTo>
                  <a:pt x="136" y="104"/>
                </a:lnTo>
                <a:lnTo>
                  <a:pt x="136" y="112"/>
                </a:lnTo>
                <a:lnTo>
                  <a:pt x="120" y="128"/>
                </a:lnTo>
                <a:lnTo>
                  <a:pt x="120" y="128"/>
                </a:lnTo>
                <a:lnTo>
                  <a:pt x="120" y="120"/>
                </a:lnTo>
                <a:lnTo>
                  <a:pt x="120" y="120"/>
                </a:lnTo>
                <a:lnTo>
                  <a:pt x="128" y="112"/>
                </a:lnTo>
                <a:lnTo>
                  <a:pt x="128" y="112"/>
                </a:lnTo>
                <a:lnTo>
                  <a:pt x="128" y="112"/>
                </a:lnTo>
                <a:lnTo>
                  <a:pt x="128" y="112"/>
                </a:lnTo>
                <a:lnTo>
                  <a:pt x="104" y="136"/>
                </a:lnTo>
                <a:lnTo>
                  <a:pt x="104" y="136"/>
                </a:lnTo>
                <a:lnTo>
                  <a:pt x="88" y="144"/>
                </a:lnTo>
                <a:lnTo>
                  <a:pt x="88" y="144"/>
                </a:lnTo>
                <a:lnTo>
                  <a:pt x="88" y="152"/>
                </a:lnTo>
                <a:lnTo>
                  <a:pt x="88" y="152"/>
                </a:lnTo>
                <a:lnTo>
                  <a:pt x="96" y="160"/>
                </a:lnTo>
                <a:lnTo>
                  <a:pt x="96" y="160"/>
                </a:lnTo>
                <a:lnTo>
                  <a:pt x="104" y="152"/>
                </a:lnTo>
                <a:lnTo>
                  <a:pt x="104" y="152"/>
                </a:lnTo>
                <a:lnTo>
                  <a:pt x="96" y="144"/>
                </a:lnTo>
                <a:lnTo>
                  <a:pt x="96" y="144"/>
                </a:lnTo>
                <a:lnTo>
                  <a:pt x="120" y="128"/>
                </a:lnTo>
                <a:lnTo>
                  <a:pt x="120" y="128"/>
                </a:lnTo>
                <a:lnTo>
                  <a:pt x="120" y="128"/>
                </a:lnTo>
                <a:lnTo>
                  <a:pt x="120" y="128"/>
                </a:lnTo>
                <a:lnTo>
                  <a:pt x="144" y="112"/>
                </a:lnTo>
                <a:lnTo>
                  <a:pt x="144" y="112"/>
                </a:lnTo>
                <a:lnTo>
                  <a:pt x="144" y="120"/>
                </a:lnTo>
                <a:lnTo>
                  <a:pt x="144" y="128"/>
                </a:lnTo>
                <a:lnTo>
                  <a:pt x="144" y="128"/>
                </a:lnTo>
                <a:lnTo>
                  <a:pt x="136" y="128"/>
                </a:lnTo>
                <a:lnTo>
                  <a:pt x="136" y="128"/>
                </a:lnTo>
                <a:lnTo>
                  <a:pt x="136" y="128"/>
                </a:lnTo>
                <a:lnTo>
                  <a:pt x="128" y="136"/>
                </a:lnTo>
                <a:lnTo>
                  <a:pt x="128" y="144"/>
                </a:lnTo>
                <a:lnTo>
                  <a:pt x="128" y="144"/>
                </a:lnTo>
                <a:lnTo>
                  <a:pt x="136" y="144"/>
                </a:lnTo>
                <a:lnTo>
                  <a:pt x="136" y="144"/>
                </a:lnTo>
                <a:lnTo>
                  <a:pt x="128" y="168"/>
                </a:lnTo>
                <a:lnTo>
                  <a:pt x="120" y="176"/>
                </a:lnTo>
                <a:lnTo>
                  <a:pt x="120" y="176"/>
                </a:lnTo>
                <a:lnTo>
                  <a:pt x="120" y="176"/>
                </a:lnTo>
                <a:lnTo>
                  <a:pt x="120" y="168"/>
                </a:lnTo>
                <a:lnTo>
                  <a:pt x="128" y="160"/>
                </a:lnTo>
                <a:lnTo>
                  <a:pt x="128" y="160"/>
                </a:lnTo>
                <a:lnTo>
                  <a:pt x="112" y="168"/>
                </a:lnTo>
                <a:lnTo>
                  <a:pt x="112" y="168"/>
                </a:lnTo>
                <a:lnTo>
                  <a:pt x="112" y="176"/>
                </a:lnTo>
                <a:lnTo>
                  <a:pt x="112" y="176"/>
                </a:lnTo>
                <a:lnTo>
                  <a:pt x="112" y="168"/>
                </a:lnTo>
                <a:lnTo>
                  <a:pt x="112" y="168"/>
                </a:lnTo>
                <a:lnTo>
                  <a:pt x="112" y="160"/>
                </a:lnTo>
                <a:lnTo>
                  <a:pt x="112" y="160"/>
                </a:lnTo>
                <a:lnTo>
                  <a:pt x="112" y="160"/>
                </a:lnTo>
                <a:lnTo>
                  <a:pt x="104" y="160"/>
                </a:lnTo>
                <a:lnTo>
                  <a:pt x="88" y="168"/>
                </a:lnTo>
                <a:lnTo>
                  <a:pt x="88" y="176"/>
                </a:lnTo>
                <a:lnTo>
                  <a:pt x="88" y="176"/>
                </a:lnTo>
                <a:lnTo>
                  <a:pt x="96" y="176"/>
                </a:lnTo>
                <a:lnTo>
                  <a:pt x="104" y="176"/>
                </a:lnTo>
                <a:lnTo>
                  <a:pt x="104" y="184"/>
                </a:lnTo>
                <a:lnTo>
                  <a:pt x="104" y="184"/>
                </a:lnTo>
                <a:lnTo>
                  <a:pt x="112" y="184"/>
                </a:lnTo>
                <a:lnTo>
                  <a:pt x="112" y="184"/>
                </a:lnTo>
                <a:lnTo>
                  <a:pt x="120" y="176"/>
                </a:lnTo>
                <a:lnTo>
                  <a:pt x="128" y="176"/>
                </a:lnTo>
                <a:lnTo>
                  <a:pt x="128" y="176"/>
                </a:lnTo>
                <a:lnTo>
                  <a:pt x="136" y="176"/>
                </a:lnTo>
                <a:lnTo>
                  <a:pt x="136" y="176"/>
                </a:lnTo>
                <a:lnTo>
                  <a:pt x="144" y="168"/>
                </a:lnTo>
                <a:lnTo>
                  <a:pt x="144" y="168"/>
                </a:lnTo>
                <a:lnTo>
                  <a:pt x="144" y="168"/>
                </a:lnTo>
                <a:lnTo>
                  <a:pt x="144" y="152"/>
                </a:lnTo>
                <a:lnTo>
                  <a:pt x="144" y="152"/>
                </a:lnTo>
                <a:lnTo>
                  <a:pt x="152" y="144"/>
                </a:lnTo>
                <a:lnTo>
                  <a:pt x="152" y="144"/>
                </a:lnTo>
                <a:lnTo>
                  <a:pt x="144" y="136"/>
                </a:lnTo>
                <a:lnTo>
                  <a:pt x="144" y="136"/>
                </a:lnTo>
                <a:lnTo>
                  <a:pt x="152" y="120"/>
                </a:lnTo>
                <a:lnTo>
                  <a:pt x="152" y="120"/>
                </a:lnTo>
                <a:lnTo>
                  <a:pt x="168" y="104"/>
                </a:lnTo>
                <a:lnTo>
                  <a:pt x="168" y="104"/>
                </a:lnTo>
                <a:lnTo>
                  <a:pt x="160" y="80"/>
                </a:lnTo>
                <a:lnTo>
                  <a:pt x="160" y="80"/>
                </a:lnTo>
                <a:lnTo>
                  <a:pt x="160" y="80"/>
                </a:lnTo>
                <a:lnTo>
                  <a:pt x="160" y="80"/>
                </a:lnTo>
                <a:lnTo>
                  <a:pt x="160" y="88"/>
                </a:lnTo>
                <a:lnTo>
                  <a:pt x="160" y="96"/>
                </a:lnTo>
                <a:lnTo>
                  <a:pt x="160" y="96"/>
                </a:lnTo>
                <a:lnTo>
                  <a:pt x="160" y="96"/>
                </a:lnTo>
                <a:lnTo>
                  <a:pt x="160" y="96"/>
                </a:lnTo>
                <a:lnTo>
                  <a:pt x="152" y="88"/>
                </a:lnTo>
                <a:lnTo>
                  <a:pt x="152" y="88"/>
                </a:lnTo>
                <a:lnTo>
                  <a:pt x="152" y="80"/>
                </a:lnTo>
                <a:lnTo>
                  <a:pt x="152" y="80"/>
                </a:lnTo>
                <a:lnTo>
                  <a:pt x="160" y="80"/>
                </a:lnTo>
                <a:lnTo>
                  <a:pt x="160" y="80"/>
                </a:lnTo>
                <a:lnTo>
                  <a:pt x="168" y="80"/>
                </a:lnTo>
                <a:lnTo>
                  <a:pt x="168" y="80"/>
                </a:lnTo>
                <a:lnTo>
                  <a:pt x="160" y="64"/>
                </a:lnTo>
                <a:lnTo>
                  <a:pt x="160" y="56"/>
                </a:lnTo>
                <a:lnTo>
                  <a:pt x="152" y="56"/>
                </a:lnTo>
                <a:lnTo>
                  <a:pt x="152" y="56"/>
                </a:lnTo>
                <a:lnTo>
                  <a:pt x="152" y="48"/>
                </a:lnTo>
                <a:lnTo>
                  <a:pt x="160" y="40"/>
                </a:lnTo>
                <a:lnTo>
                  <a:pt x="160" y="40"/>
                </a:lnTo>
                <a:lnTo>
                  <a:pt x="160" y="48"/>
                </a:lnTo>
                <a:lnTo>
                  <a:pt x="160" y="56"/>
                </a:lnTo>
                <a:lnTo>
                  <a:pt x="160" y="56"/>
                </a:lnTo>
                <a:lnTo>
                  <a:pt x="168" y="56"/>
                </a:lnTo>
                <a:lnTo>
                  <a:pt x="160" y="48"/>
                </a:lnTo>
                <a:lnTo>
                  <a:pt x="168" y="48"/>
                </a:lnTo>
                <a:lnTo>
                  <a:pt x="168" y="48"/>
                </a:lnTo>
                <a:lnTo>
                  <a:pt x="168" y="40"/>
                </a:lnTo>
                <a:lnTo>
                  <a:pt x="168" y="40"/>
                </a:lnTo>
                <a:lnTo>
                  <a:pt x="168" y="32"/>
                </a:lnTo>
                <a:lnTo>
                  <a:pt x="168" y="32"/>
                </a:lnTo>
                <a:lnTo>
                  <a:pt x="168" y="24"/>
                </a:lnTo>
                <a:lnTo>
                  <a:pt x="168" y="24"/>
                </a:lnTo>
                <a:lnTo>
                  <a:pt x="160" y="24"/>
                </a:lnTo>
                <a:lnTo>
                  <a:pt x="160" y="24"/>
                </a:lnTo>
                <a:lnTo>
                  <a:pt x="160" y="0"/>
                </a:lnTo>
                <a:lnTo>
                  <a:pt x="160" y="0"/>
                </a:lnTo>
                <a:lnTo>
                  <a:pt x="184" y="8"/>
                </a:lnTo>
                <a:lnTo>
                  <a:pt x="264" y="32"/>
                </a:lnTo>
                <a:lnTo>
                  <a:pt x="456" y="80"/>
                </a:lnTo>
                <a:lnTo>
                  <a:pt x="528" y="96"/>
                </a:lnTo>
                <a:lnTo>
                  <a:pt x="528" y="96"/>
                </a:lnTo>
                <a:lnTo>
                  <a:pt x="480" y="344"/>
                </a:lnTo>
                <a:lnTo>
                  <a:pt x="472" y="352"/>
                </a:lnTo>
                <a:lnTo>
                  <a:pt x="472" y="352"/>
                </a:lnTo>
                <a:lnTo>
                  <a:pt x="480" y="368"/>
                </a:lnTo>
                <a:lnTo>
                  <a:pt x="480" y="376"/>
                </a:lnTo>
                <a:lnTo>
                  <a:pt x="472" y="384"/>
                </a:lnTo>
                <a:lnTo>
                  <a:pt x="472" y="384"/>
                </a:lnTo>
                <a:lnTo>
                  <a:pt x="472" y="392"/>
                </a:lnTo>
                <a:lnTo>
                  <a:pt x="472" y="392"/>
                </a:lnTo>
                <a:lnTo>
                  <a:pt x="336" y="360"/>
                </a:lnTo>
                <a:lnTo>
                  <a:pt x="336" y="360"/>
                </a:lnTo>
                <a:lnTo>
                  <a:pt x="320" y="360"/>
                </a:lnTo>
                <a:lnTo>
                  <a:pt x="296" y="360"/>
                </a:lnTo>
                <a:lnTo>
                  <a:pt x="288" y="360"/>
                </a:lnTo>
                <a:lnTo>
                  <a:pt x="288" y="352"/>
                </a:lnTo>
                <a:lnTo>
                  <a:pt x="280" y="360"/>
                </a:lnTo>
                <a:lnTo>
                  <a:pt x="280" y="360"/>
                </a:lnTo>
                <a:lnTo>
                  <a:pt x="280" y="360"/>
                </a:lnTo>
                <a:lnTo>
                  <a:pt x="256" y="360"/>
                </a:lnTo>
                <a:lnTo>
                  <a:pt x="256" y="360"/>
                </a:lnTo>
                <a:lnTo>
                  <a:pt x="240" y="368"/>
                </a:lnTo>
                <a:lnTo>
                  <a:pt x="216" y="368"/>
                </a:lnTo>
                <a:lnTo>
                  <a:pt x="216" y="360"/>
                </a:lnTo>
                <a:lnTo>
                  <a:pt x="208" y="360"/>
                </a:lnTo>
                <a:lnTo>
                  <a:pt x="208" y="360"/>
                </a:lnTo>
                <a:lnTo>
                  <a:pt x="200" y="360"/>
                </a:lnTo>
                <a:lnTo>
                  <a:pt x="192" y="360"/>
                </a:lnTo>
                <a:lnTo>
                  <a:pt x="184" y="360"/>
                </a:lnTo>
                <a:lnTo>
                  <a:pt x="176" y="360"/>
                </a:lnTo>
                <a:lnTo>
                  <a:pt x="176" y="360"/>
                </a:lnTo>
                <a:lnTo>
                  <a:pt x="168" y="352"/>
                </a:lnTo>
                <a:lnTo>
                  <a:pt x="152" y="336"/>
                </a:lnTo>
                <a:lnTo>
                  <a:pt x="136" y="336"/>
                </a:lnTo>
                <a:lnTo>
                  <a:pt x="136" y="336"/>
                </a:lnTo>
                <a:lnTo>
                  <a:pt x="128" y="344"/>
                </a:lnTo>
                <a:lnTo>
                  <a:pt x="112" y="344"/>
                </a:lnTo>
                <a:lnTo>
                  <a:pt x="88" y="344"/>
                </a:lnTo>
                <a:lnTo>
                  <a:pt x="80" y="336"/>
                </a:lnTo>
                <a:lnTo>
                  <a:pt x="72" y="328"/>
                </a:lnTo>
                <a:lnTo>
                  <a:pt x="72" y="328"/>
                </a:lnTo>
                <a:lnTo>
                  <a:pt x="64" y="320"/>
                </a:lnTo>
                <a:lnTo>
                  <a:pt x="64" y="312"/>
                </a:lnTo>
                <a:lnTo>
                  <a:pt x="72" y="304"/>
                </a:lnTo>
                <a:lnTo>
                  <a:pt x="72" y="288"/>
                </a:lnTo>
                <a:lnTo>
                  <a:pt x="64" y="272"/>
                </a:lnTo>
                <a:lnTo>
                  <a:pt x="48" y="264"/>
                </a:lnTo>
                <a:lnTo>
                  <a:pt x="40" y="264"/>
                </a:lnTo>
                <a:lnTo>
                  <a:pt x="40" y="264"/>
                </a:lnTo>
                <a:lnTo>
                  <a:pt x="40" y="264"/>
                </a:lnTo>
                <a:lnTo>
                  <a:pt x="40" y="248"/>
                </a:lnTo>
                <a:lnTo>
                  <a:pt x="32" y="248"/>
                </a:lnTo>
                <a:lnTo>
                  <a:pt x="32" y="248"/>
                </a:lnTo>
                <a:lnTo>
                  <a:pt x="24" y="248"/>
                </a:lnTo>
                <a:lnTo>
                  <a:pt x="24" y="248"/>
                </a:lnTo>
                <a:lnTo>
                  <a:pt x="16" y="248"/>
                </a:lnTo>
                <a:lnTo>
                  <a:pt x="16" y="240"/>
                </a:lnTo>
                <a:lnTo>
                  <a:pt x="16" y="248"/>
                </a:lnTo>
                <a:lnTo>
                  <a:pt x="8" y="240"/>
                </a:lnTo>
                <a:lnTo>
                  <a:pt x="0" y="240"/>
                </a:lnTo>
                <a:lnTo>
                  <a:pt x="0" y="240"/>
                </a:lnTo>
                <a:lnTo>
                  <a:pt x="0" y="240"/>
                </a:lnTo>
                <a:lnTo>
                  <a:pt x="0" y="240"/>
                </a:lnTo>
                <a:lnTo>
                  <a:pt x="0" y="240"/>
                </a:lnTo>
                <a:lnTo>
                  <a:pt x="0" y="232"/>
                </a:lnTo>
                <a:lnTo>
                  <a:pt x="0" y="232"/>
                </a:lnTo>
                <a:lnTo>
                  <a:pt x="0" y="224"/>
                </a:lnTo>
                <a:lnTo>
                  <a:pt x="8" y="208"/>
                </a:lnTo>
                <a:lnTo>
                  <a:pt x="8" y="208"/>
                </a:lnTo>
                <a:lnTo>
                  <a:pt x="8" y="208"/>
                </a:lnTo>
                <a:lnTo>
                  <a:pt x="8" y="208"/>
                </a:lnTo>
                <a:lnTo>
                  <a:pt x="8" y="224"/>
                </a:lnTo>
                <a:lnTo>
                  <a:pt x="8" y="232"/>
                </a:lnTo>
                <a:lnTo>
                  <a:pt x="8" y="232"/>
                </a:lnTo>
                <a:lnTo>
                  <a:pt x="8" y="232"/>
                </a:lnTo>
                <a:lnTo>
                  <a:pt x="8" y="232"/>
                </a:lnTo>
                <a:lnTo>
                  <a:pt x="8" y="224"/>
                </a:lnTo>
                <a:lnTo>
                  <a:pt x="16" y="216"/>
                </a:lnTo>
                <a:lnTo>
                  <a:pt x="16" y="216"/>
                </a:lnTo>
                <a:lnTo>
                  <a:pt x="16" y="208"/>
                </a:lnTo>
                <a:lnTo>
                  <a:pt x="16" y="200"/>
                </a:lnTo>
                <a:lnTo>
                  <a:pt x="16" y="200"/>
                </a:lnTo>
                <a:lnTo>
                  <a:pt x="24" y="200"/>
                </a:lnTo>
                <a:lnTo>
                  <a:pt x="24" y="200"/>
                </a:lnTo>
                <a:lnTo>
                  <a:pt x="24" y="192"/>
                </a:lnTo>
                <a:lnTo>
                  <a:pt x="24" y="192"/>
                </a:lnTo>
                <a:lnTo>
                  <a:pt x="16" y="200"/>
                </a:lnTo>
                <a:lnTo>
                  <a:pt x="8" y="200"/>
                </a:lnTo>
                <a:lnTo>
                  <a:pt x="8" y="200"/>
                </a:lnTo>
                <a:lnTo>
                  <a:pt x="8" y="176"/>
                </a:lnTo>
                <a:lnTo>
                  <a:pt x="16" y="176"/>
                </a:lnTo>
                <a:lnTo>
                  <a:pt x="16" y="184"/>
                </a:lnTo>
                <a:lnTo>
                  <a:pt x="16" y="184"/>
                </a:lnTo>
                <a:lnTo>
                  <a:pt x="16" y="176"/>
                </a:lnTo>
                <a:lnTo>
                  <a:pt x="32" y="176"/>
                </a:lnTo>
                <a:lnTo>
                  <a:pt x="32" y="176"/>
                </a:lnTo>
                <a:lnTo>
                  <a:pt x="32" y="176"/>
                </a:lnTo>
                <a:lnTo>
                  <a:pt x="32" y="176"/>
                </a:lnTo>
                <a:lnTo>
                  <a:pt x="24" y="168"/>
                </a:lnTo>
                <a:lnTo>
                  <a:pt x="24" y="168"/>
                </a:lnTo>
                <a:lnTo>
                  <a:pt x="24" y="168"/>
                </a:lnTo>
                <a:lnTo>
                  <a:pt x="24" y="168"/>
                </a:lnTo>
                <a:lnTo>
                  <a:pt x="16" y="168"/>
                </a:lnTo>
                <a:lnTo>
                  <a:pt x="16" y="168"/>
                </a:lnTo>
                <a:lnTo>
                  <a:pt x="16" y="168"/>
                </a:lnTo>
                <a:lnTo>
                  <a:pt x="8" y="168"/>
                </a:lnTo>
                <a:lnTo>
                  <a:pt x="8" y="160"/>
                </a:lnTo>
                <a:lnTo>
                  <a:pt x="16" y="160"/>
                </a:lnTo>
                <a:lnTo>
                  <a:pt x="16" y="144"/>
                </a:lnTo>
                <a:lnTo>
                  <a:pt x="16" y="136"/>
                </a:lnTo>
                <a:lnTo>
                  <a:pt x="16" y="136"/>
                </a:lnTo>
                <a:lnTo>
                  <a:pt x="16" y="88"/>
                </a:lnTo>
                <a:lnTo>
                  <a:pt x="16" y="88"/>
                </a:lnTo>
                <a:lnTo>
                  <a:pt x="16" y="80"/>
                </a:lnTo>
                <a:lnTo>
                  <a:pt x="8" y="64"/>
                </a:lnTo>
                <a:lnTo>
                  <a:pt x="8" y="48"/>
                </a:lnTo>
                <a:lnTo>
                  <a:pt x="8" y="40"/>
                </a:lnTo>
                <a:lnTo>
                  <a:pt x="16" y="3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0" name="Freeform 105"/>
          <p:cNvSpPr>
            <a:spLocks/>
          </p:cNvSpPr>
          <p:nvPr/>
        </p:nvSpPr>
        <p:spPr bwMode="auto">
          <a:xfrm>
            <a:off x="1214435" y="1792826"/>
            <a:ext cx="1093160" cy="916561"/>
          </a:xfrm>
          <a:custGeom>
            <a:avLst/>
            <a:gdLst>
              <a:gd name="T0" fmla="*/ 184 w 640"/>
              <a:gd name="T1" fmla="*/ 16 h 536"/>
              <a:gd name="T2" fmla="*/ 176 w 640"/>
              <a:gd name="T3" fmla="*/ 8 h 536"/>
              <a:gd name="T4" fmla="*/ 176 w 640"/>
              <a:gd name="T5" fmla="*/ 8 h 536"/>
              <a:gd name="T6" fmla="*/ 168 w 640"/>
              <a:gd name="T7" fmla="*/ 8 h 536"/>
              <a:gd name="T8" fmla="*/ 160 w 640"/>
              <a:gd name="T9" fmla="*/ 0 h 536"/>
              <a:gd name="T10" fmla="*/ 152 w 640"/>
              <a:gd name="T11" fmla="*/ 8 h 536"/>
              <a:gd name="T12" fmla="*/ 144 w 640"/>
              <a:gd name="T13" fmla="*/ 0 h 536"/>
              <a:gd name="T14" fmla="*/ 144 w 640"/>
              <a:gd name="T15" fmla="*/ 0 h 536"/>
              <a:gd name="T16" fmla="*/ 144 w 640"/>
              <a:gd name="T17" fmla="*/ 16 h 536"/>
              <a:gd name="T18" fmla="*/ 136 w 640"/>
              <a:gd name="T19" fmla="*/ 24 h 536"/>
              <a:gd name="T20" fmla="*/ 136 w 640"/>
              <a:gd name="T21" fmla="*/ 32 h 536"/>
              <a:gd name="T22" fmla="*/ 136 w 640"/>
              <a:gd name="T23" fmla="*/ 32 h 536"/>
              <a:gd name="T24" fmla="*/ 136 w 640"/>
              <a:gd name="T25" fmla="*/ 56 h 536"/>
              <a:gd name="T26" fmla="*/ 128 w 640"/>
              <a:gd name="T27" fmla="*/ 72 h 536"/>
              <a:gd name="T28" fmla="*/ 112 w 640"/>
              <a:gd name="T29" fmla="*/ 112 h 536"/>
              <a:gd name="T30" fmla="*/ 96 w 640"/>
              <a:gd name="T31" fmla="*/ 136 h 536"/>
              <a:gd name="T32" fmla="*/ 80 w 640"/>
              <a:gd name="T33" fmla="*/ 176 h 536"/>
              <a:gd name="T34" fmla="*/ 80 w 640"/>
              <a:gd name="T35" fmla="*/ 176 h 536"/>
              <a:gd name="T36" fmla="*/ 40 w 640"/>
              <a:gd name="T37" fmla="*/ 264 h 536"/>
              <a:gd name="T38" fmla="*/ 32 w 640"/>
              <a:gd name="T39" fmla="*/ 272 h 536"/>
              <a:gd name="T40" fmla="*/ 8 w 640"/>
              <a:gd name="T41" fmla="*/ 312 h 536"/>
              <a:gd name="T42" fmla="*/ 8 w 640"/>
              <a:gd name="T43" fmla="*/ 336 h 536"/>
              <a:gd name="T44" fmla="*/ 8 w 640"/>
              <a:gd name="T45" fmla="*/ 352 h 536"/>
              <a:gd name="T46" fmla="*/ 0 w 640"/>
              <a:gd name="T47" fmla="*/ 384 h 536"/>
              <a:gd name="T48" fmla="*/ 8 w 640"/>
              <a:gd name="T49" fmla="*/ 400 h 536"/>
              <a:gd name="T50" fmla="*/ 280 w 640"/>
              <a:gd name="T51" fmla="*/ 480 h 536"/>
              <a:gd name="T52" fmla="*/ 480 w 640"/>
              <a:gd name="T53" fmla="*/ 528 h 536"/>
              <a:gd name="T54" fmla="*/ 520 w 640"/>
              <a:gd name="T55" fmla="*/ 536 h 536"/>
              <a:gd name="T56" fmla="*/ 560 w 640"/>
              <a:gd name="T57" fmla="*/ 368 h 536"/>
              <a:gd name="T58" fmla="*/ 576 w 640"/>
              <a:gd name="T59" fmla="*/ 344 h 536"/>
              <a:gd name="T60" fmla="*/ 576 w 640"/>
              <a:gd name="T61" fmla="*/ 336 h 536"/>
              <a:gd name="T62" fmla="*/ 576 w 640"/>
              <a:gd name="T63" fmla="*/ 328 h 536"/>
              <a:gd name="T64" fmla="*/ 576 w 640"/>
              <a:gd name="T65" fmla="*/ 328 h 536"/>
              <a:gd name="T66" fmla="*/ 560 w 640"/>
              <a:gd name="T67" fmla="*/ 312 h 536"/>
              <a:gd name="T68" fmla="*/ 560 w 640"/>
              <a:gd name="T69" fmla="*/ 304 h 536"/>
              <a:gd name="T70" fmla="*/ 568 w 640"/>
              <a:gd name="T71" fmla="*/ 280 h 536"/>
              <a:gd name="T72" fmla="*/ 600 w 640"/>
              <a:gd name="T73" fmla="*/ 248 h 536"/>
              <a:gd name="T74" fmla="*/ 600 w 640"/>
              <a:gd name="T75" fmla="*/ 240 h 536"/>
              <a:gd name="T76" fmla="*/ 640 w 640"/>
              <a:gd name="T77" fmla="*/ 192 h 536"/>
              <a:gd name="T78" fmla="*/ 640 w 640"/>
              <a:gd name="T79" fmla="*/ 184 h 536"/>
              <a:gd name="T80" fmla="*/ 632 w 640"/>
              <a:gd name="T81" fmla="*/ 168 h 536"/>
              <a:gd name="T82" fmla="*/ 616 w 640"/>
              <a:gd name="T83" fmla="*/ 144 h 536"/>
              <a:gd name="T84" fmla="*/ 480 w 640"/>
              <a:gd name="T85" fmla="*/ 112 h 536"/>
              <a:gd name="T86" fmla="*/ 464 w 640"/>
              <a:gd name="T87" fmla="*/ 112 h 536"/>
              <a:gd name="T88" fmla="*/ 432 w 640"/>
              <a:gd name="T89" fmla="*/ 112 h 536"/>
              <a:gd name="T90" fmla="*/ 424 w 640"/>
              <a:gd name="T91" fmla="*/ 112 h 536"/>
              <a:gd name="T92" fmla="*/ 424 w 640"/>
              <a:gd name="T93" fmla="*/ 112 h 536"/>
              <a:gd name="T94" fmla="*/ 400 w 640"/>
              <a:gd name="T95" fmla="*/ 112 h 536"/>
              <a:gd name="T96" fmla="*/ 360 w 640"/>
              <a:gd name="T97" fmla="*/ 120 h 536"/>
              <a:gd name="T98" fmla="*/ 352 w 640"/>
              <a:gd name="T99" fmla="*/ 112 h 536"/>
              <a:gd name="T100" fmla="*/ 344 w 640"/>
              <a:gd name="T101" fmla="*/ 112 h 536"/>
              <a:gd name="T102" fmla="*/ 328 w 640"/>
              <a:gd name="T103" fmla="*/ 112 h 536"/>
              <a:gd name="T104" fmla="*/ 320 w 640"/>
              <a:gd name="T105" fmla="*/ 112 h 536"/>
              <a:gd name="T106" fmla="*/ 296 w 640"/>
              <a:gd name="T107" fmla="*/ 88 h 536"/>
              <a:gd name="T108" fmla="*/ 280 w 640"/>
              <a:gd name="T109" fmla="*/ 88 h 536"/>
              <a:gd name="T110" fmla="*/ 256 w 640"/>
              <a:gd name="T111" fmla="*/ 96 h 536"/>
              <a:gd name="T112" fmla="*/ 224 w 640"/>
              <a:gd name="T113" fmla="*/ 88 h 536"/>
              <a:gd name="T114" fmla="*/ 216 w 640"/>
              <a:gd name="T115" fmla="*/ 80 h 536"/>
              <a:gd name="T116" fmla="*/ 208 w 640"/>
              <a:gd name="T117" fmla="*/ 64 h 536"/>
              <a:gd name="T118" fmla="*/ 216 w 640"/>
              <a:gd name="T119" fmla="*/ 40 h 536"/>
              <a:gd name="T120" fmla="*/ 192 w 640"/>
              <a:gd name="T121" fmla="*/ 16 h 536"/>
              <a:gd name="T122" fmla="*/ 184 w 640"/>
              <a:gd name="T123" fmla="*/ 16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40" h="536">
                <a:moveTo>
                  <a:pt x="192" y="16"/>
                </a:moveTo>
                <a:lnTo>
                  <a:pt x="184" y="16"/>
                </a:lnTo>
                <a:lnTo>
                  <a:pt x="184" y="8"/>
                </a:lnTo>
                <a:lnTo>
                  <a:pt x="176" y="8"/>
                </a:lnTo>
                <a:lnTo>
                  <a:pt x="176" y="8"/>
                </a:lnTo>
                <a:lnTo>
                  <a:pt x="176" y="8"/>
                </a:lnTo>
                <a:lnTo>
                  <a:pt x="168" y="8"/>
                </a:lnTo>
                <a:lnTo>
                  <a:pt x="168" y="8"/>
                </a:lnTo>
                <a:lnTo>
                  <a:pt x="160" y="8"/>
                </a:lnTo>
                <a:lnTo>
                  <a:pt x="160" y="0"/>
                </a:lnTo>
                <a:lnTo>
                  <a:pt x="160" y="0"/>
                </a:lnTo>
                <a:lnTo>
                  <a:pt x="152" y="8"/>
                </a:lnTo>
                <a:lnTo>
                  <a:pt x="152" y="0"/>
                </a:lnTo>
                <a:lnTo>
                  <a:pt x="144" y="0"/>
                </a:lnTo>
                <a:lnTo>
                  <a:pt x="144" y="0"/>
                </a:lnTo>
                <a:lnTo>
                  <a:pt x="144" y="0"/>
                </a:lnTo>
                <a:lnTo>
                  <a:pt x="144" y="8"/>
                </a:lnTo>
                <a:lnTo>
                  <a:pt x="144" y="16"/>
                </a:lnTo>
                <a:lnTo>
                  <a:pt x="144" y="16"/>
                </a:lnTo>
                <a:lnTo>
                  <a:pt x="136" y="24"/>
                </a:lnTo>
                <a:lnTo>
                  <a:pt x="136" y="24"/>
                </a:lnTo>
                <a:lnTo>
                  <a:pt x="136" y="32"/>
                </a:lnTo>
                <a:lnTo>
                  <a:pt x="136" y="32"/>
                </a:lnTo>
                <a:lnTo>
                  <a:pt x="136" y="32"/>
                </a:lnTo>
                <a:lnTo>
                  <a:pt x="128" y="48"/>
                </a:lnTo>
                <a:lnTo>
                  <a:pt x="136" y="56"/>
                </a:lnTo>
                <a:lnTo>
                  <a:pt x="136" y="56"/>
                </a:lnTo>
                <a:lnTo>
                  <a:pt x="128" y="72"/>
                </a:lnTo>
                <a:lnTo>
                  <a:pt x="112" y="112"/>
                </a:lnTo>
                <a:lnTo>
                  <a:pt x="112" y="112"/>
                </a:lnTo>
                <a:lnTo>
                  <a:pt x="96" y="136"/>
                </a:lnTo>
                <a:lnTo>
                  <a:pt x="96" y="136"/>
                </a:lnTo>
                <a:lnTo>
                  <a:pt x="80" y="176"/>
                </a:lnTo>
                <a:lnTo>
                  <a:pt x="80" y="176"/>
                </a:lnTo>
                <a:lnTo>
                  <a:pt x="80" y="176"/>
                </a:lnTo>
                <a:lnTo>
                  <a:pt x="80" y="176"/>
                </a:lnTo>
                <a:lnTo>
                  <a:pt x="64" y="224"/>
                </a:lnTo>
                <a:lnTo>
                  <a:pt x="40" y="264"/>
                </a:lnTo>
                <a:lnTo>
                  <a:pt x="32" y="272"/>
                </a:lnTo>
                <a:lnTo>
                  <a:pt x="32" y="272"/>
                </a:lnTo>
                <a:lnTo>
                  <a:pt x="24" y="288"/>
                </a:lnTo>
                <a:lnTo>
                  <a:pt x="8" y="312"/>
                </a:lnTo>
                <a:lnTo>
                  <a:pt x="8" y="320"/>
                </a:lnTo>
                <a:lnTo>
                  <a:pt x="8" y="336"/>
                </a:lnTo>
                <a:lnTo>
                  <a:pt x="8" y="344"/>
                </a:lnTo>
                <a:lnTo>
                  <a:pt x="8" y="352"/>
                </a:lnTo>
                <a:lnTo>
                  <a:pt x="0" y="368"/>
                </a:lnTo>
                <a:lnTo>
                  <a:pt x="0" y="384"/>
                </a:lnTo>
                <a:lnTo>
                  <a:pt x="0" y="392"/>
                </a:lnTo>
                <a:lnTo>
                  <a:pt x="8" y="400"/>
                </a:lnTo>
                <a:lnTo>
                  <a:pt x="24" y="416"/>
                </a:lnTo>
                <a:lnTo>
                  <a:pt x="280" y="480"/>
                </a:lnTo>
                <a:lnTo>
                  <a:pt x="392" y="504"/>
                </a:lnTo>
                <a:lnTo>
                  <a:pt x="480" y="528"/>
                </a:lnTo>
                <a:lnTo>
                  <a:pt x="520" y="536"/>
                </a:lnTo>
                <a:lnTo>
                  <a:pt x="520" y="536"/>
                </a:lnTo>
                <a:lnTo>
                  <a:pt x="560" y="384"/>
                </a:lnTo>
                <a:lnTo>
                  <a:pt x="560" y="368"/>
                </a:lnTo>
                <a:lnTo>
                  <a:pt x="560" y="368"/>
                </a:lnTo>
                <a:lnTo>
                  <a:pt x="576" y="344"/>
                </a:lnTo>
                <a:lnTo>
                  <a:pt x="576" y="344"/>
                </a:lnTo>
                <a:lnTo>
                  <a:pt x="576" y="336"/>
                </a:lnTo>
                <a:lnTo>
                  <a:pt x="576" y="336"/>
                </a:lnTo>
                <a:lnTo>
                  <a:pt x="576" y="328"/>
                </a:lnTo>
                <a:lnTo>
                  <a:pt x="576" y="328"/>
                </a:lnTo>
                <a:lnTo>
                  <a:pt x="576" y="328"/>
                </a:lnTo>
                <a:lnTo>
                  <a:pt x="576" y="320"/>
                </a:lnTo>
                <a:lnTo>
                  <a:pt x="560" y="312"/>
                </a:lnTo>
                <a:lnTo>
                  <a:pt x="560" y="312"/>
                </a:lnTo>
                <a:lnTo>
                  <a:pt x="560" y="304"/>
                </a:lnTo>
                <a:lnTo>
                  <a:pt x="568" y="296"/>
                </a:lnTo>
                <a:lnTo>
                  <a:pt x="568" y="280"/>
                </a:lnTo>
                <a:lnTo>
                  <a:pt x="592" y="256"/>
                </a:lnTo>
                <a:lnTo>
                  <a:pt x="600" y="248"/>
                </a:lnTo>
                <a:lnTo>
                  <a:pt x="600" y="248"/>
                </a:lnTo>
                <a:lnTo>
                  <a:pt x="600" y="240"/>
                </a:lnTo>
                <a:lnTo>
                  <a:pt x="600" y="240"/>
                </a:lnTo>
                <a:lnTo>
                  <a:pt x="640" y="192"/>
                </a:lnTo>
                <a:lnTo>
                  <a:pt x="640" y="184"/>
                </a:lnTo>
                <a:lnTo>
                  <a:pt x="640" y="184"/>
                </a:lnTo>
                <a:lnTo>
                  <a:pt x="640" y="176"/>
                </a:lnTo>
                <a:lnTo>
                  <a:pt x="632" y="168"/>
                </a:lnTo>
                <a:lnTo>
                  <a:pt x="632" y="168"/>
                </a:lnTo>
                <a:lnTo>
                  <a:pt x="616" y="144"/>
                </a:lnTo>
                <a:lnTo>
                  <a:pt x="616" y="144"/>
                </a:lnTo>
                <a:lnTo>
                  <a:pt x="480" y="112"/>
                </a:lnTo>
                <a:lnTo>
                  <a:pt x="480" y="112"/>
                </a:lnTo>
                <a:lnTo>
                  <a:pt x="464" y="112"/>
                </a:lnTo>
                <a:lnTo>
                  <a:pt x="440" y="112"/>
                </a:lnTo>
                <a:lnTo>
                  <a:pt x="432" y="112"/>
                </a:lnTo>
                <a:lnTo>
                  <a:pt x="432" y="104"/>
                </a:lnTo>
                <a:lnTo>
                  <a:pt x="424" y="112"/>
                </a:lnTo>
                <a:lnTo>
                  <a:pt x="424" y="112"/>
                </a:lnTo>
                <a:lnTo>
                  <a:pt x="424" y="112"/>
                </a:lnTo>
                <a:lnTo>
                  <a:pt x="400" y="112"/>
                </a:lnTo>
                <a:lnTo>
                  <a:pt x="400" y="112"/>
                </a:lnTo>
                <a:lnTo>
                  <a:pt x="384" y="120"/>
                </a:lnTo>
                <a:lnTo>
                  <a:pt x="360" y="120"/>
                </a:lnTo>
                <a:lnTo>
                  <a:pt x="360" y="112"/>
                </a:lnTo>
                <a:lnTo>
                  <a:pt x="352" y="112"/>
                </a:lnTo>
                <a:lnTo>
                  <a:pt x="352" y="112"/>
                </a:lnTo>
                <a:lnTo>
                  <a:pt x="344" y="112"/>
                </a:lnTo>
                <a:lnTo>
                  <a:pt x="336" y="112"/>
                </a:lnTo>
                <a:lnTo>
                  <a:pt x="328" y="112"/>
                </a:lnTo>
                <a:lnTo>
                  <a:pt x="320" y="112"/>
                </a:lnTo>
                <a:lnTo>
                  <a:pt x="320" y="112"/>
                </a:lnTo>
                <a:lnTo>
                  <a:pt x="312" y="104"/>
                </a:lnTo>
                <a:lnTo>
                  <a:pt x="296" y="88"/>
                </a:lnTo>
                <a:lnTo>
                  <a:pt x="280" y="88"/>
                </a:lnTo>
                <a:lnTo>
                  <a:pt x="280" y="88"/>
                </a:lnTo>
                <a:lnTo>
                  <a:pt x="272" y="96"/>
                </a:lnTo>
                <a:lnTo>
                  <a:pt x="256" y="96"/>
                </a:lnTo>
                <a:lnTo>
                  <a:pt x="232" y="96"/>
                </a:lnTo>
                <a:lnTo>
                  <a:pt x="224" y="88"/>
                </a:lnTo>
                <a:lnTo>
                  <a:pt x="216" y="80"/>
                </a:lnTo>
                <a:lnTo>
                  <a:pt x="216" y="80"/>
                </a:lnTo>
                <a:lnTo>
                  <a:pt x="208" y="72"/>
                </a:lnTo>
                <a:lnTo>
                  <a:pt x="208" y="64"/>
                </a:lnTo>
                <a:lnTo>
                  <a:pt x="216" y="56"/>
                </a:lnTo>
                <a:lnTo>
                  <a:pt x="216" y="40"/>
                </a:lnTo>
                <a:lnTo>
                  <a:pt x="208" y="24"/>
                </a:lnTo>
                <a:lnTo>
                  <a:pt x="192" y="16"/>
                </a:lnTo>
                <a:lnTo>
                  <a:pt x="184" y="16"/>
                </a:lnTo>
                <a:lnTo>
                  <a:pt x="184" y="16"/>
                </a:lnTo>
                <a:lnTo>
                  <a:pt x="192" y="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" name="Freeform 106"/>
          <p:cNvSpPr>
            <a:spLocks/>
          </p:cNvSpPr>
          <p:nvPr/>
        </p:nvSpPr>
        <p:spPr bwMode="auto">
          <a:xfrm>
            <a:off x="1118109" y="2477328"/>
            <a:ext cx="1093160" cy="1885665"/>
          </a:xfrm>
          <a:custGeom>
            <a:avLst/>
            <a:gdLst>
              <a:gd name="T0" fmla="*/ 288 w 640"/>
              <a:gd name="T1" fmla="*/ 384 h 1104"/>
              <a:gd name="T2" fmla="*/ 632 w 640"/>
              <a:gd name="T3" fmla="*/ 920 h 1104"/>
              <a:gd name="T4" fmla="*/ 640 w 640"/>
              <a:gd name="T5" fmla="*/ 960 h 1104"/>
              <a:gd name="T6" fmla="*/ 600 w 640"/>
              <a:gd name="T7" fmla="*/ 976 h 1104"/>
              <a:gd name="T8" fmla="*/ 592 w 640"/>
              <a:gd name="T9" fmla="*/ 1032 h 1104"/>
              <a:gd name="T10" fmla="*/ 576 w 640"/>
              <a:gd name="T11" fmla="*/ 1056 h 1104"/>
              <a:gd name="T12" fmla="*/ 584 w 640"/>
              <a:gd name="T13" fmla="*/ 1080 h 1104"/>
              <a:gd name="T14" fmla="*/ 368 w 640"/>
              <a:gd name="T15" fmla="*/ 1080 h 1104"/>
              <a:gd name="T16" fmla="*/ 368 w 640"/>
              <a:gd name="T17" fmla="*/ 1064 h 1104"/>
              <a:gd name="T18" fmla="*/ 352 w 640"/>
              <a:gd name="T19" fmla="*/ 1064 h 1104"/>
              <a:gd name="T20" fmla="*/ 352 w 640"/>
              <a:gd name="T21" fmla="*/ 1000 h 1104"/>
              <a:gd name="T22" fmla="*/ 296 w 640"/>
              <a:gd name="T23" fmla="*/ 936 h 1104"/>
              <a:gd name="T24" fmla="*/ 288 w 640"/>
              <a:gd name="T25" fmla="*/ 928 h 1104"/>
              <a:gd name="T26" fmla="*/ 264 w 640"/>
              <a:gd name="T27" fmla="*/ 904 h 1104"/>
              <a:gd name="T28" fmla="*/ 232 w 640"/>
              <a:gd name="T29" fmla="*/ 872 h 1104"/>
              <a:gd name="T30" fmla="*/ 192 w 640"/>
              <a:gd name="T31" fmla="*/ 848 h 1104"/>
              <a:gd name="T32" fmla="*/ 176 w 640"/>
              <a:gd name="T33" fmla="*/ 832 h 1104"/>
              <a:gd name="T34" fmla="*/ 136 w 640"/>
              <a:gd name="T35" fmla="*/ 816 h 1104"/>
              <a:gd name="T36" fmla="*/ 128 w 640"/>
              <a:gd name="T37" fmla="*/ 808 h 1104"/>
              <a:gd name="T38" fmla="*/ 136 w 640"/>
              <a:gd name="T39" fmla="*/ 784 h 1104"/>
              <a:gd name="T40" fmla="*/ 144 w 640"/>
              <a:gd name="T41" fmla="*/ 744 h 1104"/>
              <a:gd name="T42" fmla="*/ 128 w 640"/>
              <a:gd name="T43" fmla="*/ 736 h 1104"/>
              <a:gd name="T44" fmla="*/ 112 w 640"/>
              <a:gd name="T45" fmla="*/ 696 h 1104"/>
              <a:gd name="T46" fmla="*/ 96 w 640"/>
              <a:gd name="T47" fmla="*/ 648 h 1104"/>
              <a:gd name="T48" fmla="*/ 80 w 640"/>
              <a:gd name="T49" fmla="*/ 616 h 1104"/>
              <a:gd name="T50" fmla="*/ 72 w 640"/>
              <a:gd name="T51" fmla="*/ 592 h 1104"/>
              <a:gd name="T52" fmla="*/ 80 w 640"/>
              <a:gd name="T53" fmla="*/ 584 h 1104"/>
              <a:gd name="T54" fmla="*/ 88 w 640"/>
              <a:gd name="T55" fmla="*/ 584 h 1104"/>
              <a:gd name="T56" fmla="*/ 88 w 640"/>
              <a:gd name="T57" fmla="*/ 544 h 1104"/>
              <a:gd name="T58" fmla="*/ 64 w 640"/>
              <a:gd name="T59" fmla="*/ 520 h 1104"/>
              <a:gd name="T60" fmla="*/ 64 w 640"/>
              <a:gd name="T61" fmla="*/ 496 h 1104"/>
              <a:gd name="T62" fmla="*/ 64 w 640"/>
              <a:gd name="T63" fmla="*/ 472 h 1104"/>
              <a:gd name="T64" fmla="*/ 80 w 640"/>
              <a:gd name="T65" fmla="*/ 456 h 1104"/>
              <a:gd name="T66" fmla="*/ 80 w 640"/>
              <a:gd name="T67" fmla="*/ 480 h 1104"/>
              <a:gd name="T68" fmla="*/ 96 w 640"/>
              <a:gd name="T69" fmla="*/ 496 h 1104"/>
              <a:gd name="T70" fmla="*/ 88 w 640"/>
              <a:gd name="T71" fmla="*/ 464 h 1104"/>
              <a:gd name="T72" fmla="*/ 80 w 640"/>
              <a:gd name="T73" fmla="*/ 440 h 1104"/>
              <a:gd name="T74" fmla="*/ 104 w 640"/>
              <a:gd name="T75" fmla="*/ 440 h 1104"/>
              <a:gd name="T76" fmla="*/ 120 w 640"/>
              <a:gd name="T77" fmla="*/ 432 h 1104"/>
              <a:gd name="T78" fmla="*/ 104 w 640"/>
              <a:gd name="T79" fmla="*/ 432 h 1104"/>
              <a:gd name="T80" fmla="*/ 80 w 640"/>
              <a:gd name="T81" fmla="*/ 424 h 1104"/>
              <a:gd name="T82" fmla="*/ 64 w 640"/>
              <a:gd name="T83" fmla="*/ 448 h 1104"/>
              <a:gd name="T84" fmla="*/ 56 w 640"/>
              <a:gd name="T85" fmla="*/ 440 h 1104"/>
              <a:gd name="T86" fmla="*/ 40 w 640"/>
              <a:gd name="T87" fmla="*/ 416 h 1104"/>
              <a:gd name="T88" fmla="*/ 48 w 640"/>
              <a:gd name="T89" fmla="*/ 400 h 1104"/>
              <a:gd name="T90" fmla="*/ 32 w 640"/>
              <a:gd name="T91" fmla="*/ 368 h 1104"/>
              <a:gd name="T92" fmla="*/ 24 w 640"/>
              <a:gd name="T93" fmla="*/ 344 h 1104"/>
              <a:gd name="T94" fmla="*/ 8 w 640"/>
              <a:gd name="T95" fmla="*/ 312 h 1104"/>
              <a:gd name="T96" fmla="*/ 16 w 640"/>
              <a:gd name="T97" fmla="*/ 280 h 1104"/>
              <a:gd name="T98" fmla="*/ 24 w 640"/>
              <a:gd name="T99" fmla="*/ 216 h 1104"/>
              <a:gd name="T100" fmla="*/ 16 w 640"/>
              <a:gd name="T101" fmla="*/ 192 h 1104"/>
              <a:gd name="T102" fmla="*/ 32 w 640"/>
              <a:gd name="T103" fmla="*/ 112 h 1104"/>
              <a:gd name="T104" fmla="*/ 56 w 640"/>
              <a:gd name="T105" fmla="*/ 56 h 1104"/>
              <a:gd name="T106" fmla="*/ 56 w 640"/>
              <a:gd name="T107" fmla="*/ 40 h 1104"/>
              <a:gd name="T108" fmla="*/ 56 w 640"/>
              <a:gd name="T109" fmla="*/ 24 h 1104"/>
              <a:gd name="T110" fmla="*/ 80 w 640"/>
              <a:gd name="T111" fmla="*/ 1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40" h="1104">
                <a:moveTo>
                  <a:pt x="80" y="16"/>
                </a:moveTo>
                <a:lnTo>
                  <a:pt x="336" y="80"/>
                </a:lnTo>
                <a:lnTo>
                  <a:pt x="368" y="88"/>
                </a:lnTo>
                <a:lnTo>
                  <a:pt x="368" y="88"/>
                </a:lnTo>
                <a:lnTo>
                  <a:pt x="288" y="384"/>
                </a:lnTo>
                <a:lnTo>
                  <a:pt x="288" y="384"/>
                </a:lnTo>
                <a:lnTo>
                  <a:pt x="616" y="872"/>
                </a:lnTo>
                <a:lnTo>
                  <a:pt x="616" y="888"/>
                </a:lnTo>
                <a:lnTo>
                  <a:pt x="616" y="896"/>
                </a:lnTo>
                <a:lnTo>
                  <a:pt x="632" y="920"/>
                </a:lnTo>
                <a:lnTo>
                  <a:pt x="632" y="920"/>
                </a:lnTo>
                <a:lnTo>
                  <a:pt x="632" y="936"/>
                </a:lnTo>
                <a:lnTo>
                  <a:pt x="632" y="936"/>
                </a:lnTo>
                <a:lnTo>
                  <a:pt x="640" y="952"/>
                </a:lnTo>
                <a:lnTo>
                  <a:pt x="640" y="960"/>
                </a:lnTo>
                <a:lnTo>
                  <a:pt x="640" y="960"/>
                </a:lnTo>
                <a:lnTo>
                  <a:pt x="640" y="968"/>
                </a:lnTo>
                <a:lnTo>
                  <a:pt x="640" y="968"/>
                </a:lnTo>
                <a:lnTo>
                  <a:pt x="624" y="968"/>
                </a:lnTo>
                <a:lnTo>
                  <a:pt x="600" y="976"/>
                </a:lnTo>
                <a:lnTo>
                  <a:pt x="600" y="992"/>
                </a:lnTo>
                <a:lnTo>
                  <a:pt x="600" y="1000"/>
                </a:lnTo>
                <a:lnTo>
                  <a:pt x="600" y="1008"/>
                </a:lnTo>
                <a:lnTo>
                  <a:pt x="600" y="1024"/>
                </a:lnTo>
                <a:lnTo>
                  <a:pt x="592" y="1032"/>
                </a:lnTo>
                <a:lnTo>
                  <a:pt x="576" y="1040"/>
                </a:lnTo>
                <a:lnTo>
                  <a:pt x="576" y="1040"/>
                </a:lnTo>
                <a:lnTo>
                  <a:pt x="576" y="1048"/>
                </a:lnTo>
                <a:lnTo>
                  <a:pt x="576" y="1056"/>
                </a:lnTo>
                <a:lnTo>
                  <a:pt x="576" y="1056"/>
                </a:lnTo>
                <a:lnTo>
                  <a:pt x="576" y="1072"/>
                </a:lnTo>
                <a:lnTo>
                  <a:pt x="576" y="1072"/>
                </a:lnTo>
                <a:lnTo>
                  <a:pt x="584" y="1080"/>
                </a:lnTo>
                <a:lnTo>
                  <a:pt x="584" y="1080"/>
                </a:lnTo>
                <a:lnTo>
                  <a:pt x="584" y="1080"/>
                </a:lnTo>
                <a:lnTo>
                  <a:pt x="584" y="1104"/>
                </a:lnTo>
                <a:lnTo>
                  <a:pt x="576" y="1104"/>
                </a:lnTo>
                <a:lnTo>
                  <a:pt x="568" y="1104"/>
                </a:lnTo>
                <a:lnTo>
                  <a:pt x="368" y="1080"/>
                </a:lnTo>
                <a:lnTo>
                  <a:pt x="368" y="1080"/>
                </a:lnTo>
                <a:lnTo>
                  <a:pt x="360" y="1072"/>
                </a:lnTo>
                <a:lnTo>
                  <a:pt x="360" y="1072"/>
                </a:lnTo>
                <a:lnTo>
                  <a:pt x="368" y="1072"/>
                </a:lnTo>
                <a:lnTo>
                  <a:pt x="368" y="1072"/>
                </a:lnTo>
                <a:lnTo>
                  <a:pt x="368" y="1064"/>
                </a:lnTo>
                <a:lnTo>
                  <a:pt x="368" y="1064"/>
                </a:lnTo>
                <a:lnTo>
                  <a:pt x="360" y="1064"/>
                </a:lnTo>
                <a:lnTo>
                  <a:pt x="360" y="1064"/>
                </a:lnTo>
                <a:lnTo>
                  <a:pt x="352" y="1064"/>
                </a:lnTo>
                <a:lnTo>
                  <a:pt x="352" y="1064"/>
                </a:lnTo>
                <a:lnTo>
                  <a:pt x="352" y="1048"/>
                </a:lnTo>
                <a:lnTo>
                  <a:pt x="360" y="1048"/>
                </a:lnTo>
                <a:lnTo>
                  <a:pt x="360" y="1040"/>
                </a:lnTo>
                <a:lnTo>
                  <a:pt x="360" y="1016"/>
                </a:lnTo>
                <a:lnTo>
                  <a:pt x="352" y="1000"/>
                </a:lnTo>
                <a:lnTo>
                  <a:pt x="344" y="992"/>
                </a:lnTo>
                <a:lnTo>
                  <a:pt x="328" y="968"/>
                </a:lnTo>
                <a:lnTo>
                  <a:pt x="312" y="944"/>
                </a:lnTo>
                <a:lnTo>
                  <a:pt x="304" y="936"/>
                </a:lnTo>
                <a:lnTo>
                  <a:pt x="296" y="936"/>
                </a:lnTo>
                <a:lnTo>
                  <a:pt x="296" y="944"/>
                </a:lnTo>
                <a:lnTo>
                  <a:pt x="296" y="944"/>
                </a:lnTo>
                <a:lnTo>
                  <a:pt x="288" y="936"/>
                </a:lnTo>
                <a:lnTo>
                  <a:pt x="288" y="936"/>
                </a:lnTo>
                <a:lnTo>
                  <a:pt x="288" y="928"/>
                </a:lnTo>
                <a:lnTo>
                  <a:pt x="288" y="920"/>
                </a:lnTo>
                <a:lnTo>
                  <a:pt x="288" y="912"/>
                </a:lnTo>
                <a:lnTo>
                  <a:pt x="280" y="904"/>
                </a:lnTo>
                <a:lnTo>
                  <a:pt x="264" y="904"/>
                </a:lnTo>
                <a:lnTo>
                  <a:pt x="264" y="904"/>
                </a:lnTo>
                <a:lnTo>
                  <a:pt x="256" y="904"/>
                </a:lnTo>
                <a:lnTo>
                  <a:pt x="248" y="896"/>
                </a:lnTo>
                <a:lnTo>
                  <a:pt x="232" y="880"/>
                </a:lnTo>
                <a:lnTo>
                  <a:pt x="232" y="880"/>
                </a:lnTo>
                <a:lnTo>
                  <a:pt x="232" y="872"/>
                </a:lnTo>
                <a:lnTo>
                  <a:pt x="224" y="856"/>
                </a:lnTo>
                <a:lnTo>
                  <a:pt x="208" y="848"/>
                </a:lnTo>
                <a:lnTo>
                  <a:pt x="200" y="848"/>
                </a:lnTo>
                <a:lnTo>
                  <a:pt x="200" y="848"/>
                </a:lnTo>
                <a:lnTo>
                  <a:pt x="192" y="848"/>
                </a:lnTo>
                <a:lnTo>
                  <a:pt x="192" y="840"/>
                </a:lnTo>
                <a:lnTo>
                  <a:pt x="192" y="840"/>
                </a:lnTo>
                <a:lnTo>
                  <a:pt x="184" y="840"/>
                </a:lnTo>
                <a:lnTo>
                  <a:pt x="184" y="840"/>
                </a:lnTo>
                <a:lnTo>
                  <a:pt x="176" y="832"/>
                </a:lnTo>
                <a:lnTo>
                  <a:pt x="160" y="824"/>
                </a:lnTo>
                <a:lnTo>
                  <a:pt x="144" y="824"/>
                </a:lnTo>
                <a:lnTo>
                  <a:pt x="136" y="824"/>
                </a:lnTo>
                <a:lnTo>
                  <a:pt x="136" y="824"/>
                </a:lnTo>
                <a:lnTo>
                  <a:pt x="136" y="816"/>
                </a:lnTo>
                <a:lnTo>
                  <a:pt x="128" y="816"/>
                </a:lnTo>
                <a:lnTo>
                  <a:pt x="128" y="816"/>
                </a:lnTo>
                <a:lnTo>
                  <a:pt x="128" y="816"/>
                </a:lnTo>
                <a:lnTo>
                  <a:pt x="128" y="808"/>
                </a:lnTo>
                <a:lnTo>
                  <a:pt x="128" y="808"/>
                </a:lnTo>
                <a:lnTo>
                  <a:pt x="136" y="800"/>
                </a:lnTo>
                <a:lnTo>
                  <a:pt x="136" y="800"/>
                </a:lnTo>
                <a:lnTo>
                  <a:pt x="136" y="792"/>
                </a:lnTo>
                <a:lnTo>
                  <a:pt x="136" y="792"/>
                </a:lnTo>
                <a:lnTo>
                  <a:pt x="136" y="784"/>
                </a:lnTo>
                <a:lnTo>
                  <a:pt x="136" y="784"/>
                </a:lnTo>
                <a:lnTo>
                  <a:pt x="136" y="768"/>
                </a:lnTo>
                <a:lnTo>
                  <a:pt x="136" y="768"/>
                </a:lnTo>
                <a:lnTo>
                  <a:pt x="144" y="760"/>
                </a:lnTo>
                <a:lnTo>
                  <a:pt x="144" y="744"/>
                </a:lnTo>
                <a:lnTo>
                  <a:pt x="136" y="744"/>
                </a:lnTo>
                <a:lnTo>
                  <a:pt x="136" y="744"/>
                </a:lnTo>
                <a:lnTo>
                  <a:pt x="128" y="736"/>
                </a:lnTo>
                <a:lnTo>
                  <a:pt x="128" y="736"/>
                </a:lnTo>
                <a:lnTo>
                  <a:pt x="128" y="736"/>
                </a:lnTo>
                <a:lnTo>
                  <a:pt x="136" y="728"/>
                </a:lnTo>
                <a:lnTo>
                  <a:pt x="136" y="712"/>
                </a:lnTo>
                <a:lnTo>
                  <a:pt x="128" y="712"/>
                </a:lnTo>
                <a:lnTo>
                  <a:pt x="128" y="712"/>
                </a:lnTo>
                <a:lnTo>
                  <a:pt x="112" y="696"/>
                </a:lnTo>
                <a:lnTo>
                  <a:pt x="104" y="688"/>
                </a:lnTo>
                <a:lnTo>
                  <a:pt x="104" y="688"/>
                </a:lnTo>
                <a:lnTo>
                  <a:pt x="104" y="672"/>
                </a:lnTo>
                <a:lnTo>
                  <a:pt x="96" y="656"/>
                </a:lnTo>
                <a:lnTo>
                  <a:pt x="96" y="648"/>
                </a:lnTo>
                <a:lnTo>
                  <a:pt x="96" y="648"/>
                </a:lnTo>
                <a:lnTo>
                  <a:pt x="88" y="640"/>
                </a:lnTo>
                <a:lnTo>
                  <a:pt x="96" y="640"/>
                </a:lnTo>
                <a:lnTo>
                  <a:pt x="96" y="632"/>
                </a:lnTo>
                <a:lnTo>
                  <a:pt x="80" y="616"/>
                </a:lnTo>
                <a:lnTo>
                  <a:pt x="72" y="616"/>
                </a:lnTo>
                <a:lnTo>
                  <a:pt x="72" y="608"/>
                </a:lnTo>
                <a:lnTo>
                  <a:pt x="80" y="608"/>
                </a:lnTo>
                <a:lnTo>
                  <a:pt x="80" y="608"/>
                </a:lnTo>
                <a:lnTo>
                  <a:pt x="72" y="592"/>
                </a:lnTo>
                <a:lnTo>
                  <a:pt x="72" y="592"/>
                </a:lnTo>
                <a:lnTo>
                  <a:pt x="80" y="584"/>
                </a:lnTo>
                <a:lnTo>
                  <a:pt x="80" y="584"/>
                </a:lnTo>
                <a:lnTo>
                  <a:pt x="80" y="584"/>
                </a:lnTo>
                <a:lnTo>
                  <a:pt x="80" y="584"/>
                </a:lnTo>
                <a:lnTo>
                  <a:pt x="80" y="576"/>
                </a:lnTo>
                <a:lnTo>
                  <a:pt x="80" y="576"/>
                </a:lnTo>
                <a:lnTo>
                  <a:pt x="80" y="584"/>
                </a:lnTo>
                <a:lnTo>
                  <a:pt x="88" y="584"/>
                </a:lnTo>
                <a:lnTo>
                  <a:pt x="88" y="584"/>
                </a:lnTo>
                <a:lnTo>
                  <a:pt x="96" y="568"/>
                </a:lnTo>
                <a:lnTo>
                  <a:pt x="96" y="544"/>
                </a:lnTo>
                <a:lnTo>
                  <a:pt x="88" y="544"/>
                </a:lnTo>
                <a:lnTo>
                  <a:pt x="88" y="544"/>
                </a:lnTo>
                <a:lnTo>
                  <a:pt x="88" y="544"/>
                </a:lnTo>
                <a:lnTo>
                  <a:pt x="88" y="544"/>
                </a:lnTo>
                <a:lnTo>
                  <a:pt x="80" y="544"/>
                </a:lnTo>
                <a:lnTo>
                  <a:pt x="80" y="544"/>
                </a:lnTo>
                <a:lnTo>
                  <a:pt x="64" y="520"/>
                </a:lnTo>
                <a:lnTo>
                  <a:pt x="64" y="520"/>
                </a:lnTo>
                <a:lnTo>
                  <a:pt x="64" y="512"/>
                </a:lnTo>
                <a:lnTo>
                  <a:pt x="64" y="512"/>
                </a:lnTo>
                <a:lnTo>
                  <a:pt x="64" y="504"/>
                </a:lnTo>
                <a:lnTo>
                  <a:pt x="64" y="504"/>
                </a:lnTo>
                <a:lnTo>
                  <a:pt x="64" y="496"/>
                </a:lnTo>
                <a:lnTo>
                  <a:pt x="64" y="496"/>
                </a:lnTo>
                <a:lnTo>
                  <a:pt x="64" y="488"/>
                </a:lnTo>
                <a:lnTo>
                  <a:pt x="64" y="488"/>
                </a:lnTo>
                <a:lnTo>
                  <a:pt x="64" y="480"/>
                </a:lnTo>
                <a:lnTo>
                  <a:pt x="64" y="472"/>
                </a:lnTo>
                <a:lnTo>
                  <a:pt x="64" y="472"/>
                </a:lnTo>
                <a:lnTo>
                  <a:pt x="64" y="456"/>
                </a:lnTo>
                <a:lnTo>
                  <a:pt x="72" y="456"/>
                </a:lnTo>
                <a:lnTo>
                  <a:pt x="80" y="456"/>
                </a:lnTo>
                <a:lnTo>
                  <a:pt x="80" y="456"/>
                </a:lnTo>
                <a:lnTo>
                  <a:pt x="80" y="464"/>
                </a:lnTo>
                <a:lnTo>
                  <a:pt x="72" y="464"/>
                </a:lnTo>
                <a:lnTo>
                  <a:pt x="72" y="472"/>
                </a:lnTo>
                <a:lnTo>
                  <a:pt x="72" y="472"/>
                </a:lnTo>
                <a:lnTo>
                  <a:pt x="80" y="480"/>
                </a:lnTo>
                <a:lnTo>
                  <a:pt x="80" y="488"/>
                </a:lnTo>
                <a:lnTo>
                  <a:pt x="96" y="496"/>
                </a:lnTo>
                <a:lnTo>
                  <a:pt x="96" y="496"/>
                </a:lnTo>
                <a:lnTo>
                  <a:pt x="96" y="496"/>
                </a:lnTo>
                <a:lnTo>
                  <a:pt x="96" y="496"/>
                </a:lnTo>
                <a:lnTo>
                  <a:pt x="96" y="488"/>
                </a:lnTo>
                <a:lnTo>
                  <a:pt x="88" y="480"/>
                </a:lnTo>
                <a:lnTo>
                  <a:pt x="88" y="472"/>
                </a:lnTo>
                <a:lnTo>
                  <a:pt x="88" y="472"/>
                </a:lnTo>
                <a:lnTo>
                  <a:pt x="88" y="464"/>
                </a:lnTo>
                <a:lnTo>
                  <a:pt x="88" y="464"/>
                </a:lnTo>
                <a:lnTo>
                  <a:pt x="88" y="464"/>
                </a:lnTo>
                <a:lnTo>
                  <a:pt x="88" y="456"/>
                </a:lnTo>
                <a:lnTo>
                  <a:pt x="80" y="448"/>
                </a:lnTo>
                <a:lnTo>
                  <a:pt x="80" y="440"/>
                </a:lnTo>
                <a:lnTo>
                  <a:pt x="80" y="440"/>
                </a:lnTo>
                <a:lnTo>
                  <a:pt x="88" y="440"/>
                </a:lnTo>
                <a:lnTo>
                  <a:pt x="96" y="432"/>
                </a:lnTo>
                <a:lnTo>
                  <a:pt x="96" y="432"/>
                </a:lnTo>
                <a:lnTo>
                  <a:pt x="104" y="440"/>
                </a:lnTo>
                <a:lnTo>
                  <a:pt x="120" y="440"/>
                </a:lnTo>
                <a:lnTo>
                  <a:pt x="120" y="440"/>
                </a:lnTo>
                <a:lnTo>
                  <a:pt x="128" y="440"/>
                </a:lnTo>
                <a:lnTo>
                  <a:pt x="128" y="440"/>
                </a:lnTo>
                <a:lnTo>
                  <a:pt x="120" y="432"/>
                </a:lnTo>
                <a:lnTo>
                  <a:pt x="120" y="432"/>
                </a:lnTo>
                <a:lnTo>
                  <a:pt x="120" y="432"/>
                </a:lnTo>
                <a:lnTo>
                  <a:pt x="120" y="432"/>
                </a:lnTo>
                <a:lnTo>
                  <a:pt x="112" y="432"/>
                </a:lnTo>
                <a:lnTo>
                  <a:pt x="104" y="432"/>
                </a:lnTo>
                <a:lnTo>
                  <a:pt x="104" y="432"/>
                </a:lnTo>
                <a:lnTo>
                  <a:pt x="96" y="432"/>
                </a:lnTo>
                <a:lnTo>
                  <a:pt x="96" y="424"/>
                </a:lnTo>
                <a:lnTo>
                  <a:pt x="88" y="416"/>
                </a:lnTo>
                <a:lnTo>
                  <a:pt x="80" y="424"/>
                </a:lnTo>
                <a:lnTo>
                  <a:pt x="80" y="424"/>
                </a:lnTo>
                <a:lnTo>
                  <a:pt x="72" y="432"/>
                </a:lnTo>
                <a:lnTo>
                  <a:pt x="72" y="448"/>
                </a:lnTo>
                <a:lnTo>
                  <a:pt x="72" y="448"/>
                </a:lnTo>
                <a:lnTo>
                  <a:pt x="64" y="448"/>
                </a:lnTo>
                <a:lnTo>
                  <a:pt x="64" y="448"/>
                </a:lnTo>
                <a:lnTo>
                  <a:pt x="64" y="440"/>
                </a:lnTo>
                <a:lnTo>
                  <a:pt x="64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32"/>
                </a:lnTo>
                <a:lnTo>
                  <a:pt x="48" y="416"/>
                </a:lnTo>
                <a:lnTo>
                  <a:pt x="40" y="424"/>
                </a:lnTo>
                <a:lnTo>
                  <a:pt x="40" y="424"/>
                </a:lnTo>
                <a:lnTo>
                  <a:pt x="40" y="416"/>
                </a:lnTo>
                <a:lnTo>
                  <a:pt x="40" y="408"/>
                </a:lnTo>
                <a:lnTo>
                  <a:pt x="48" y="408"/>
                </a:lnTo>
                <a:lnTo>
                  <a:pt x="48" y="400"/>
                </a:lnTo>
                <a:lnTo>
                  <a:pt x="48" y="400"/>
                </a:lnTo>
                <a:lnTo>
                  <a:pt x="48" y="400"/>
                </a:lnTo>
                <a:lnTo>
                  <a:pt x="40" y="392"/>
                </a:lnTo>
                <a:lnTo>
                  <a:pt x="40" y="392"/>
                </a:lnTo>
                <a:lnTo>
                  <a:pt x="40" y="376"/>
                </a:lnTo>
                <a:lnTo>
                  <a:pt x="40" y="376"/>
                </a:lnTo>
                <a:lnTo>
                  <a:pt x="32" y="368"/>
                </a:lnTo>
                <a:lnTo>
                  <a:pt x="32" y="368"/>
                </a:lnTo>
                <a:lnTo>
                  <a:pt x="32" y="368"/>
                </a:lnTo>
                <a:lnTo>
                  <a:pt x="24" y="352"/>
                </a:lnTo>
                <a:lnTo>
                  <a:pt x="24" y="344"/>
                </a:lnTo>
                <a:lnTo>
                  <a:pt x="24" y="344"/>
                </a:lnTo>
                <a:lnTo>
                  <a:pt x="24" y="336"/>
                </a:lnTo>
                <a:lnTo>
                  <a:pt x="16" y="328"/>
                </a:lnTo>
                <a:lnTo>
                  <a:pt x="8" y="320"/>
                </a:lnTo>
                <a:lnTo>
                  <a:pt x="8" y="320"/>
                </a:lnTo>
                <a:lnTo>
                  <a:pt x="8" y="312"/>
                </a:lnTo>
                <a:lnTo>
                  <a:pt x="8" y="312"/>
                </a:lnTo>
                <a:lnTo>
                  <a:pt x="16" y="304"/>
                </a:lnTo>
                <a:lnTo>
                  <a:pt x="16" y="304"/>
                </a:lnTo>
                <a:lnTo>
                  <a:pt x="16" y="296"/>
                </a:lnTo>
                <a:lnTo>
                  <a:pt x="16" y="280"/>
                </a:lnTo>
                <a:lnTo>
                  <a:pt x="16" y="264"/>
                </a:lnTo>
                <a:lnTo>
                  <a:pt x="16" y="256"/>
                </a:lnTo>
                <a:lnTo>
                  <a:pt x="24" y="248"/>
                </a:lnTo>
                <a:lnTo>
                  <a:pt x="24" y="248"/>
                </a:lnTo>
                <a:lnTo>
                  <a:pt x="24" y="216"/>
                </a:lnTo>
                <a:lnTo>
                  <a:pt x="24" y="216"/>
                </a:lnTo>
                <a:lnTo>
                  <a:pt x="16" y="200"/>
                </a:lnTo>
                <a:lnTo>
                  <a:pt x="16" y="200"/>
                </a:lnTo>
                <a:lnTo>
                  <a:pt x="16" y="200"/>
                </a:lnTo>
                <a:lnTo>
                  <a:pt x="16" y="192"/>
                </a:lnTo>
                <a:lnTo>
                  <a:pt x="8" y="192"/>
                </a:lnTo>
                <a:lnTo>
                  <a:pt x="0" y="176"/>
                </a:lnTo>
                <a:lnTo>
                  <a:pt x="0" y="152"/>
                </a:lnTo>
                <a:lnTo>
                  <a:pt x="16" y="128"/>
                </a:lnTo>
                <a:lnTo>
                  <a:pt x="32" y="112"/>
                </a:lnTo>
                <a:lnTo>
                  <a:pt x="40" y="104"/>
                </a:lnTo>
                <a:lnTo>
                  <a:pt x="40" y="96"/>
                </a:lnTo>
                <a:lnTo>
                  <a:pt x="40" y="88"/>
                </a:lnTo>
                <a:lnTo>
                  <a:pt x="48" y="80"/>
                </a:lnTo>
                <a:lnTo>
                  <a:pt x="56" y="56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0"/>
                </a:lnTo>
                <a:lnTo>
                  <a:pt x="56" y="40"/>
                </a:lnTo>
                <a:lnTo>
                  <a:pt x="56" y="40"/>
                </a:lnTo>
                <a:lnTo>
                  <a:pt x="56" y="40"/>
                </a:lnTo>
                <a:lnTo>
                  <a:pt x="56" y="32"/>
                </a:lnTo>
                <a:lnTo>
                  <a:pt x="56" y="24"/>
                </a:lnTo>
                <a:lnTo>
                  <a:pt x="56" y="24"/>
                </a:lnTo>
                <a:lnTo>
                  <a:pt x="64" y="16"/>
                </a:lnTo>
                <a:lnTo>
                  <a:pt x="64" y="8"/>
                </a:lnTo>
                <a:lnTo>
                  <a:pt x="64" y="0"/>
                </a:lnTo>
                <a:lnTo>
                  <a:pt x="64" y="0"/>
                </a:lnTo>
                <a:lnTo>
                  <a:pt x="80" y="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" name="Freeform 107"/>
          <p:cNvSpPr>
            <a:spLocks/>
          </p:cNvSpPr>
          <p:nvPr/>
        </p:nvSpPr>
        <p:spPr bwMode="auto">
          <a:xfrm>
            <a:off x="1609958" y="2627656"/>
            <a:ext cx="874237" cy="1339814"/>
          </a:xfrm>
          <a:custGeom>
            <a:avLst/>
            <a:gdLst>
              <a:gd name="T0" fmla="*/ 0 w 512"/>
              <a:gd name="T1" fmla="*/ 296 h 784"/>
              <a:gd name="T2" fmla="*/ 0 w 512"/>
              <a:gd name="T3" fmla="*/ 296 h 784"/>
              <a:gd name="T4" fmla="*/ 80 w 512"/>
              <a:gd name="T5" fmla="*/ 0 h 784"/>
              <a:gd name="T6" fmla="*/ 80 w 512"/>
              <a:gd name="T7" fmla="*/ 0 h 784"/>
              <a:gd name="T8" fmla="*/ 160 w 512"/>
              <a:gd name="T9" fmla="*/ 16 h 784"/>
              <a:gd name="T10" fmla="*/ 248 w 512"/>
              <a:gd name="T11" fmla="*/ 40 h 784"/>
              <a:gd name="T12" fmla="*/ 288 w 512"/>
              <a:gd name="T13" fmla="*/ 48 h 784"/>
              <a:gd name="T14" fmla="*/ 512 w 512"/>
              <a:gd name="T15" fmla="*/ 96 h 784"/>
              <a:gd name="T16" fmla="*/ 512 w 512"/>
              <a:gd name="T17" fmla="*/ 96 h 784"/>
              <a:gd name="T18" fmla="*/ 416 w 512"/>
              <a:gd name="T19" fmla="*/ 600 h 784"/>
              <a:gd name="T20" fmla="*/ 400 w 512"/>
              <a:gd name="T21" fmla="*/ 672 h 784"/>
              <a:gd name="T22" fmla="*/ 400 w 512"/>
              <a:gd name="T23" fmla="*/ 680 h 784"/>
              <a:gd name="T24" fmla="*/ 392 w 512"/>
              <a:gd name="T25" fmla="*/ 696 h 784"/>
              <a:gd name="T26" fmla="*/ 384 w 512"/>
              <a:gd name="T27" fmla="*/ 696 h 784"/>
              <a:gd name="T28" fmla="*/ 376 w 512"/>
              <a:gd name="T29" fmla="*/ 688 h 784"/>
              <a:gd name="T30" fmla="*/ 376 w 512"/>
              <a:gd name="T31" fmla="*/ 680 h 784"/>
              <a:gd name="T32" fmla="*/ 360 w 512"/>
              <a:gd name="T33" fmla="*/ 680 h 784"/>
              <a:gd name="T34" fmla="*/ 360 w 512"/>
              <a:gd name="T35" fmla="*/ 680 h 784"/>
              <a:gd name="T36" fmla="*/ 360 w 512"/>
              <a:gd name="T37" fmla="*/ 672 h 784"/>
              <a:gd name="T38" fmla="*/ 352 w 512"/>
              <a:gd name="T39" fmla="*/ 672 h 784"/>
              <a:gd name="T40" fmla="*/ 352 w 512"/>
              <a:gd name="T41" fmla="*/ 680 h 784"/>
              <a:gd name="T42" fmla="*/ 344 w 512"/>
              <a:gd name="T43" fmla="*/ 680 h 784"/>
              <a:gd name="T44" fmla="*/ 344 w 512"/>
              <a:gd name="T45" fmla="*/ 688 h 784"/>
              <a:gd name="T46" fmla="*/ 344 w 512"/>
              <a:gd name="T47" fmla="*/ 704 h 784"/>
              <a:gd name="T48" fmla="*/ 344 w 512"/>
              <a:gd name="T49" fmla="*/ 736 h 784"/>
              <a:gd name="T50" fmla="*/ 336 w 512"/>
              <a:gd name="T51" fmla="*/ 744 h 784"/>
              <a:gd name="T52" fmla="*/ 336 w 512"/>
              <a:gd name="T53" fmla="*/ 744 h 784"/>
              <a:gd name="T54" fmla="*/ 336 w 512"/>
              <a:gd name="T55" fmla="*/ 752 h 784"/>
              <a:gd name="T56" fmla="*/ 336 w 512"/>
              <a:gd name="T57" fmla="*/ 768 h 784"/>
              <a:gd name="T58" fmla="*/ 336 w 512"/>
              <a:gd name="T59" fmla="*/ 776 h 784"/>
              <a:gd name="T60" fmla="*/ 336 w 512"/>
              <a:gd name="T61" fmla="*/ 776 h 784"/>
              <a:gd name="T62" fmla="*/ 328 w 512"/>
              <a:gd name="T63" fmla="*/ 784 h 784"/>
              <a:gd name="T64" fmla="*/ 328 w 512"/>
              <a:gd name="T65" fmla="*/ 784 h 784"/>
              <a:gd name="T66" fmla="*/ 0 w 512"/>
              <a:gd name="T67" fmla="*/ 296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12" h="784">
                <a:moveTo>
                  <a:pt x="0" y="296"/>
                </a:moveTo>
                <a:lnTo>
                  <a:pt x="0" y="296"/>
                </a:lnTo>
                <a:lnTo>
                  <a:pt x="80" y="0"/>
                </a:lnTo>
                <a:lnTo>
                  <a:pt x="80" y="0"/>
                </a:lnTo>
                <a:lnTo>
                  <a:pt x="160" y="16"/>
                </a:lnTo>
                <a:lnTo>
                  <a:pt x="248" y="40"/>
                </a:lnTo>
                <a:lnTo>
                  <a:pt x="288" y="48"/>
                </a:lnTo>
                <a:lnTo>
                  <a:pt x="512" y="96"/>
                </a:lnTo>
                <a:lnTo>
                  <a:pt x="512" y="96"/>
                </a:lnTo>
                <a:lnTo>
                  <a:pt x="416" y="600"/>
                </a:lnTo>
                <a:lnTo>
                  <a:pt x="400" y="672"/>
                </a:lnTo>
                <a:lnTo>
                  <a:pt x="400" y="680"/>
                </a:lnTo>
                <a:lnTo>
                  <a:pt x="392" y="696"/>
                </a:lnTo>
                <a:lnTo>
                  <a:pt x="384" y="696"/>
                </a:lnTo>
                <a:lnTo>
                  <a:pt x="376" y="688"/>
                </a:lnTo>
                <a:lnTo>
                  <a:pt x="376" y="680"/>
                </a:lnTo>
                <a:lnTo>
                  <a:pt x="360" y="680"/>
                </a:lnTo>
                <a:lnTo>
                  <a:pt x="360" y="680"/>
                </a:lnTo>
                <a:lnTo>
                  <a:pt x="360" y="672"/>
                </a:lnTo>
                <a:lnTo>
                  <a:pt x="352" y="672"/>
                </a:lnTo>
                <a:lnTo>
                  <a:pt x="352" y="680"/>
                </a:lnTo>
                <a:lnTo>
                  <a:pt x="344" y="680"/>
                </a:lnTo>
                <a:lnTo>
                  <a:pt x="344" y="688"/>
                </a:lnTo>
                <a:lnTo>
                  <a:pt x="344" y="704"/>
                </a:lnTo>
                <a:lnTo>
                  <a:pt x="344" y="736"/>
                </a:lnTo>
                <a:lnTo>
                  <a:pt x="336" y="744"/>
                </a:lnTo>
                <a:lnTo>
                  <a:pt x="336" y="744"/>
                </a:lnTo>
                <a:lnTo>
                  <a:pt x="336" y="752"/>
                </a:lnTo>
                <a:lnTo>
                  <a:pt x="336" y="768"/>
                </a:lnTo>
                <a:lnTo>
                  <a:pt x="336" y="776"/>
                </a:lnTo>
                <a:lnTo>
                  <a:pt x="336" y="776"/>
                </a:lnTo>
                <a:lnTo>
                  <a:pt x="328" y="784"/>
                </a:lnTo>
                <a:lnTo>
                  <a:pt x="328" y="784"/>
                </a:lnTo>
                <a:lnTo>
                  <a:pt x="0" y="2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3" name="Freeform 108"/>
          <p:cNvSpPr>
            <a:spLocks/>
          </p:cNvSpPr>
          <p:nvPr/>
        </p:nvSpPr>
        <p:spPr bwMode="auto">
          <a:xfrm>
            <a:off x="2320732" y="2791119"/>
            <a:ext cx="764774" cy="970563"/>
          </a:xfrm>
          <a:custGeom>
            <a:avLst/>
            <a:gdLst>
              <a:gd name="T0" fmla="*/ 448 w 448"/>
              <a:gd name="T1" fmla="*/ 160 h 568"/>
              <a:gd name="T2" fmla="*/ 448 w 448"/>
              <a:gd name="T3" fmla="*/ 160 h 568"/>
              <a:gd name="T4" fmla="*/ 296 w 448"/>
              <a:gd name="T5" fmla="*/ 136 h 568"/>
              <a:gd name="T6" fmla="*/ 296 w 448"/>
              <a:gd name="T7" fmla="*/ 136 h 568"/>
              <a:gd name="T8" fmla="*/ 312 w 448"/>
              <a:gd name="T9" fmla="*/ 40 h 568"/>
              <a:gd name="T10" fmla="*/ 312 w 448"/>
              <a:gd name="T11" fmla="*/ 40 h 568"/>
              <a:gd name="T12" fmla="*/ 96 w 448"/>
              <a:gd name="T13" fmla="*/ 0 h 568"/>
              <a:gd name="T14" fmla="*/ 96 w 448"/>
              <a:gd name="T15" fmla="*/ 0 h 568"/>
              <a:gd name="T16" fmla="*/ 0 w 448"/>
              <a:gd name="T17" fmla="*/ 504 h 568"/>
              <a:gd name="T18" fmla="*/ 0 w 448"/>
              <a:gd name="T19" fmla="*/ 504 h 568"/>
              <a:gd name="T20" fmla="*/ 392 w 448"/>
              <a:gd name="T21" fmla="*/ 568 h 568"/>
              <a:gd name="T22" fmla="*/ 392 w 448"/>
              <a:gd name="T23" fmla="*/ 568 h 568"/>
              <a:gd name="T24" fmla="*/ 448 w 448"/>
              <a:gd name="T25" fmla="*/ 160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568">
                <a:moveTo>
                  <a:pt x="448" y="160"/>
                </a:moveTo>
                <a:lnTo>
                  <a:pt x="448" y="160"/>
                </a:lnTo>
                <a:lnTo>
                  <a:pt x="296" y="136"/>
                </a:lnTo>
                <a:lnTo>
                  <a:pt x="296" y="136"/>
                </a:lnTo>
                <a:lnTo>
                  <a:pt x="312" y="40"/>
                </a:lnTo>
                <a:lnTo>
                  <a:pt x="312" y="40"/>
                </a:lnTo>
                <a:lnTo>
                  <a:pt x="96" y="0"/>
                </a:lnTo>
                <a:lnTo>
                  <a:pt x="96" y="0"/>
                </a:lnTo>
                <a:lnTo>
                  <a:pt x="0" y="504"/>
                </a:lnTo>
                <a:lnTo>
                  <a:pt x="0" y="504"/>
                </a:lnTo>
                <a:lnTo>
                  <a:pt x="392" y="568"/>
                </a:lnTo>
                <a:lnTo>
                  <a:pt x="392" y="568"/>
                </a:lnTo>
                <a:lnTo>
                  <a:pt x="448" y="16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4" name="Freeform 109"/>
          <p:cNvSpPr>
            <a:spLocks/>
          </p:cNvSpPr>
          <p:nvPr/>
        </p:nvSpPr>
        <p:spPr bwMode="auto">
          <a:xfrm>
            <a:off x="2060941" y="3652220"/>
            <a:ext cx="929696" cy="1080025"/>
          </a:xfrm>
          <a:custGeom>
            <a:avLst/>
            <a:gdLst>
              <a:gd name="T0" fmla="*/ 32 w 544"/>
              <a:gd name="T1" fmla="*/ 416 h 632"/>
              <a:gd name="T2" fmla="*/ 32 w 544"/>
              <a:gd name="T3" fmla="*/ 392 h 632"/>
              <a:gd name="T4" fmla="*/ 24 w 544"/>
              <a:gd name="T5" fmla="*/ 384 h 632"/>
              <a:gd name="T6" fmla="*/ 24 w 544"/>
              <a:gd name="T7" fmla="*/ 368 h 632"/>
              <a:gd name="T8" fmla="*/ 24 w 544"/>
              <a:gd name="T9" fmla="*/ 360 h 632"/>
              <a:gd name="T10" fmla="*/ 24 w 544"/>
              <a:gd name="T11" fmla="*/ 352 h 632"/>
              <a:gd name="T12" fmla="*/ 48 w 544"/>
              <a:gd name="T13" fmla="*/ 336 h 632"/>
              <a:gd name="T14" fmla="*/ 48 w 544"/>
              <a:gd name="T15" fmla="*/ 312 h 632"/>
              <a:gd name="T16" fmla="*/ 48 w 544"/>
              <a:gd name="T17" fmla="*/ 296 h 632"/>
              <a:gd name="T18" fmla="*/ 88 w 544"/>
              <a:gd name="T19" fmla="*/ 280 h 632"/>
              <a:gd name="T20" fmla="*/ 88 w 544"/>
              <a:gd name="T21" fmla="*/ 272 h 632"/>
              <a:gd name="T22" fmla="*/ 88 w 544"/>
              <a:gd name="T23" fmla="*/ 264 h 632"/>
              <a:gd name="T24" fmla="*/ 80 w 544"/>
              <a:gd name="T25" fmla="*/ 248 h 632"/>
              <a:gd name="T26" fmla="*/ 80 w 544"/>
              <a:gd name="T27" fmla="*/ 232 h 632"/>
              <a:gd name="T28" fmla="*/ 64 w 544"/>
              <a:gd name="T29" fmla="*/ 200 h 632"/>
              <a:gd name="T30" fmla="*/ 64 w 544"/>
              <a:gd name="T31" fmla="*/ 184 h 632"/>
              <a:gd name="T32" fmla="*/ 72 w 544"/>
              <a:gd name="T33" fmla="*/ 176 h 632"/>
              <a:gd name="T34" fmla="*/ 72 w 544"/>
              <a:gd name="T35" fmla="*/ 152 h 632"/>
              <a:gd name="T36" fmla="*/ 72 w 544"/>
              <a:gd name="T37" fmla="*/ 144 h 632"/>
              <a:gd name="T38" fmla="*/ 80 w 544"/>
              <a:gd name="T39" fmla="*/ 104 h 632"/>
              <a:gd name="T40" fmla="*/ 80 w 544"/>
              <a:gd name="T41" fmla="*/ 80 h 632"/>
              <a:gd name="T42" fmla="*/ 88 w 544"/>
              <a:gd name="T43" fmla="*/ 72 h 632"/>
              <a:gd name="T44" fmla="*/ 96 w 544"/>
              <a:gd name="T45" fmla="*/ 72 h 632"/>
              <a:gd name="T46" fmla="*/ 112 w 544"/>
              <a:gd name="T47" fmla="*/ 80 h 632"/>
              <a:gd name="T48" fmla="*/ 120 w 544"/>
              <a:gd name="T49" fmla="*/ 96 h 632"/>
              <a:gd name="T50" fmla="*/ 136 w 544"/>
              <a:gd name="T51" fmla="*/ 80 h 632"/>
              <a:gd name="T52" fmla="*/ 152 w 544"/>
              <a:gd name="T53" fmla="*/ 0 h 632"/>
              <a:gd name="T54" fmla="*/ 544 w 544"/>
              <a:gd name="T55" fmla="*/ 64 h 632"/>
              <a:gd name="T56" fmla="*/ 464 w 544"/>
              <a:gd name="T57" fmla="*/ 632 h 632"/>
              <a:gd name="T58" fmla="*/ 296 w 544"/>
              <a:gd name="T59" fmla="*/ 608 h 632"/>
              <a:gd name="T60" fmla="*/ 0 w 544"/>
              <a:gd name="T61" fmla="*/ 440 h 632"/>
              <a:gd name="T62" fmla="*/ 16 w 544"/>
              <a:gd name="T63" fmla="*/ 416 h 632"/>
              <a:gd name="T64" fmla="*/ 24 w 544"/>
              <a:gd name="T65" fmla="*/ 416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44" h="632">
                <a:moveTo>
                  <a:pt x="24" y="416"/>
                </a:moveTo>
                <a:lnTo>
                  <a:pt x="32" y="416"/>
                </a:lnTo>
                <a:lnTo>
                  <a:pt x="32" y="392"/>
                </a:lnTo>
                <a:lnTo>
                  <a:pt x="32" y="392"/>
                </a:lnTo>
                <a:lnTo>
                  <a:pt x="32" y="392"/>
                </a:lnTo>
                <a:lnTo>
                  <a:pt x="24" y="384"/>
                </a:lnTo>
                <a:lnTo>
                  <a:pt x="24" y="384"/>
                </a:lnTo>
                <a:lnTo>
                  <a:pt x="24" y="368"/>
                </a:lnTo>
                <a:lnTo>
                  <a:pt x="24" y="368"/>
                </a:lnTo>
                <a:lnTo>
                  <a:pt x="24" y="360"/>
                </a:lnTo>
                <a:lnTo>
                  <a:pt x="24" y="352"/>
                </a:lnTo>
                <a:lnTo>
                  <a:pt x="24" y="352"/>
                </a:lnTo>
                <a:lnTo>
                  <a:pt x="40" y="344"/>
                </a:lnTo>
                <a:lnTo>
                  <a:pt x="48" y="336"/>
                </a:lnTo>
                <a:lnTo>
                  <a:pt x="48" y="320"/>
                </a:lnTo>
                <a:lnTo>
                  <a:pt x="48" y="312"/>
                </a:lnTo>
                <a:lnTo>
                  <a:pt x="48" y="304"/>
                </a:lnTo>
                <a:lnTo>
                  <a:pt x="48" y="296"/>
                </a:lnTo>
                <a:lnTo>
                  <a:pt x="72" y="280"/>
                </a:lnTo>
                <a:lnTo>
                  <a:pt x="88" y="280"/>
                </a:lnTo>
                <a:lnTo>
                  <a:pt x="88" y="280"/>
                </a:lnTo>
                <a:lnTo>
                  <a:pt x="88" y="272"/>
                </a:lnTo>
                <a:lnTo>
                  <a:pt x="88" y="272"/>
                </a:lnTo>
                <a:lnTo>
                  <a:pt x="88" y="264"/>
                </a:lnTo>
                <a:lnTo>
                  <a:pt x="80" y="248"/>
                </a:lnTo>
                <a:lnTo>
                  <a:pt x="80" y="248"/>
                </a:lnTo>
                <a:lnTo>
                  <a:pt x="80" y="232"/>
                </a:lnTo>
                <a:lnTo>
                  <a:pt x="80" y="232"/>
                </a:lnTo>
                <a:lnTo>
                  <a:pt x="64" y="208"/>
                </a:lnTo>
                <a:lnTo>
                  <a:pt x="64" y="200"/>
                </a:lnTo>
                <a:lnTo>
                  <a:pt x="64" y="184"/>
                </a:lnTo>
                <a:lnTo>
                  <a:pt x="64" y="184"/>
                </a:lnTo>
                <a:lnTo>
                  <a:pt x="72" y="176"/>
                </a:lnTo>
                <a:lnTo>
                  <a:pt x="72" y="176"/>
                </a:lnTo>
                <a:lnTo>
                  <a:pt x="72" y="168"/>
                </a:lnTo>
                <a:lnTo>
                  <a:pt x="72" y="152"/>
                </a:lnTo>
                <a:lnTo>
                  <a:pt x="72" y="144"/>
                </a:lnTo>
                <a:lnTo>
                  <a:pt x="72" y="144"/>
                </a:lnTo>
                <a:lnTo>
                  <a:pt x="80" y="136"/>
                </a:lnTo>
                <a:lnTo>
                  <a:pt x="80" y="104"/>
                </a:lnTo>
                <a:lnTo>
                  <a:pt x="80" y="88"/>
                </a:lnTo>
                <a:lnTo>
                  <a:pt x="80" y="80"/>
                </a:lnTo>
                <a:lnTo>
                  <a:pt x="88" y="80"/>
                </a:lnTo>
                <a:lnTo>
                  <a:pt x="88" y="72"/>
                </a:lnTo>
                <a:lnTo>
                  <a:pt x="88" y="72"/>
                </a:lnTo>
                <a:lnTo>
                  <a:pt x="96" y="72"/>
                </a:lnTo>
                <a:lnTo>
                  <a:pt x="96" y="80"/>
                </a:lnTo>
                <a:lnTo>
                  <a:pt x="112" y="80"/>
                </a:lnTo>
                <a:lnTo>
                  <a:pt x="112" y="88"/>
                </a:lnTo>
                <a:lnTo>
                  <a:pt x="120" y="96"/>
                </a:lnTo>
                <a:lnTo>
                  <a:pt x="128" y="96"/>
                </a:lnTo>
                <a:lnTo>
                  <a:pt x="136" y="80"/>
                </a:lnTo>
                <a:lnTo>
                  <a:pt x="136" y="72"/>
                </a:lnTo>
                <a:lnTo>
                  <a:pt x="152" y="0"/>
                </a:lnTo>
                <a:lnTo>
                  <a:pt x="152" y="0"/>
                </a:lnTo>
                <a:lnTo>
                  <a:pt x="544" y="64"/>
                </a:lnTo>
                <a:lnTo>
                  <a:pt x="544" y="64"/>
                </a:lnTo>
                <a:lnTo>
                  <a:pt x="464" y="632"/>
                </a:lnTo>
                <a:lnTo>
                  <a:pt x="464" y="632"/>
                </a:lnTo>
                <a:lnTo>
                  <a:pt x="296" y="608"/>
                </a:lnTo>
                <a:lnTo>
                  <a:pt x="296" y="608"/>
                </a:lnTo>
                <a:lnTo>
                  <a:pt x="0" y="440"/>
                </a:lnTo>
                <a:lnTo>
                  <a:pt x="0" y="440"/>
                </a:lnTo>
                <a:lnTo>
                  <a:pt x="16" y="416"/>
                </a:lnTo>
                <a:lnTo>
                  <a:pt x="16" y="416"/>
                </a:lnTo>
                <a:lnTo>
                  <a:pt x="24" y="4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5" name="Freeform 110"/>
          <p:cNvSpPr>
            <a:spLocks/>
          </p:cNvSpPr>
          <p:nvPr/>
        </p:nvSpPr>
        <p:spPr bwMode="auto">
          <a:xfrm>
            <a:off x="2101807" y="1533036"/>
            <a:ext cx="820235" cy="1326679"/>
          </a:xfrm>
          <a:custGeom>
            <a:avLst/>
            <a:gdLst>
              <a:gd name="T0" fmla="*/ 208 w 480"/>
              <a:gd name="T1" fmla="*/ 128 h 776"/>
              <a:gd name="T2" fmla="*/ 216 w 480"/>
              <a:gd name="T3" fmla="*/ 160 h 776"/>
              <a:gd name="T4" fmla="*/ 216 w 480"/>
              <a:gd name="T5" fmla="*/ 168 h 776"/>
              <a:gd name="T6" fmla="*/ 208 w 480"/>
              <a:gd name="T7" fmla="*/ 168 h 776"/>
              <a:gd name="T8" fmla="*/ 224 w 480"/>
              <a:gd name="T9" fmla="*/ 184 h 776"/>
              <a:gd name="T10" fmla="*/ 224 w 480"/>
              <a:gd name="T11" fmla="*/ 192 h 776"/>
              <a:gd name="T12" fmla="*/ 248 w 480"/>
              <a:gd name="T13" fmla="*/ 248 h 776"/>
              <a:gd name="T14" fmla="*/ 256 w 480"/>
              <a:gd name="T15" fmla="*/ 248 h 776"/>
              <a:gd name="T16" fmla="*/ 264 w 480"/>
              <a:gd name="T17" fmla="*/ 256 h 776"/>
              <a:gd name="T18" fmla="*/ 272 w 480"/>
              <a:gd name="T19" fmla="*/ 264 h 776"/>
              <a:gd name="T20" fmla="*/ 288 w 480"/>
              <a:gd name="T21" fmla="*/ 272 h 776"/>
              <a:gd name="T22" fmla="*/ 280 w 480"/>
              <a:gd name="T23" fmla="*/ 296 h 776"/>
              <a:gd name="T24" fmla="*/ 272 w 480"/>
              <a:gd name="T25" fmla="*/ 304 h 776"/>
              <a:gd name="T26" fmla="*/ 272 w 480"/>
              <a:gd name="T27" fmla="*/ 320 h 776"/>
              <a:gd name="T28" fmla="*/ 272 w 480"/>
              <a:gd name="T29" fmla="*/ 336 h 776"/>
              <a:gd name="T30" fmla="*/ 264 w 480"/>
              <a:gd name="T31" fmla="*/ 344 h 776"/>
              <a:gd name="T32" fmla="*/ 256 w 480"/>
              <a:gd name="T33" fmla="*/ 368 h 776"/>
              <a:gd name="T34" fmla="*/ 256 w 480"/>
              <a:gd name="T35" fmla="*/ 368 h 776"/>
              <a:gd name="T36" fmla="*/ 264 w 480"/>
              <a:gd name="T37" fmla="*/ 376 h 776"/>
              <a:gd name="T38" fmla="*/ 280 w 480"/>
              <a:gd name="T39" fmla="*/ 384 h 776"/>
              <a:gd name="T40" fmla="*/ 296 w 480"/>
              <a:gd name="T41" fmla="*/ 368 h 776"/>
              <a:gd name="T42" fmla="*/ 304 w 480"/>
              <a:gd name="T43" fmla="*/ 384 h 776"/>
              <a:gd name="T44" fmla="*/ 304 w 480"/>
              <a:gd name="T45" fmla="*/ 408 h 776"/>
              <a:gd name="T46" fmla="*/ 320 w 480"/>
              <a:gd name="T47" fmla="*/ 448 h 776"/>
              <a:gd name="T48" fmla="*/ 320 w 480"/>
              <a:gd name="T49" fmla="*/ 464 h 776"/>
              <a:gd name="T50" fmla="*/ 336 w 480"/>
              <a:gd name="T51" fmla="*/ 480 h 776"/>
              <a:gd name="T52" fmla="*/ 344 w 480"/>
              <a:gd name="T53" fmla="*/ 520 h 776"/>
              <a:gd name="T54" fmla="*/ 360 w 480"/>
              <a:gd name="T55" fmla="*/ 504 h 776"/>
              <a:gd name="T56" fmla="*/ 376 w 480"/>
              <a:gd name="T57" fmla="*/ 512 h 776"/>
              <a:gd name="T58" fmla="*/ 392 w 480"/>
              <a:gd name="T59" fmla="*/ 504 h 776"/>
              <a:gd name="T60" fmla="*/ 400 w 480"/>
              <a:gd name="T61" fmla="*/ 512 h 776"/>
              <a:gd name="T62" fmla="*/ 424 w 480"/>
              <a:gd name="T63" fmla="*/ 504 h 776"/>
              <a:gd name="T64" fmla="*/ 440 w 480"/>
              <a:gd name="T65" fmla="*/ 512 h 776"/>
              <a:gd name="T66" fmla="*/ 456 w 480"/>
              <a:gd name="T67" fmla="*/ 496 h 776"/>
              <a:gd name="T68" fmla="*/ 464 w 480"/>
              <a:gd name="T69" fmla="*/ 496 h 776"/>
              <a:gd name="T70" fmla="*/ 480 w 480"/>
              <a:gd name="T71" fmla="*/ 528 h 776"/>
              <a:gd name="T72" fmla="*/ 224 w 480"/>
              <a:gd name="T73" fmla="*/ 736 h 776"/>
              <a:gd name="T74" fmla="*/ 0 w 480"/>
              <a:gd name="T75" fmla="*/ 688 h 776"/>
              <a:gd name="T76" fmla="*/ 40 w 480"/>
              <a:gd name="T77" fmla="*/ 520 h 776"/>
              <a:gd name="T78" fmla="*/ 56 w 480"/>
              <a:gd name="T79" fmla="*/ 496 h 776"/>
              <a:gd name="T80" fmla="*/ 56 w 480"/>
              <a:gd name="T81" fmla="*/ 480 h 776"/>
              <a:gd name="T82" fmla="*/ 56 w 480"/>
              <a:gd name="T83" fmla="*/ 472 h 776"/>
              <a:gd name="T84" fmla="*/ 40 w 480"/>
              <a:gd name="T85" fmla="*/ 456 h 776"/>
              <a:gd name="T86" fmla="*/ 72 w 480"/>
              <a:gd name="T87" fmla="*/ 408 h 776"/>
              <a:gd name="T88" fmla="*/ 80 w 480"/>
              <a:gd name="T89" fmla="*/ 392 h 776"/>
              <a:gd name="T90" fmla="*/ 120 w 480"/>
              <a:gd name="T91" fmla="*/ 336 h 776"/>
              <a:gd name="T92" fmla="*/ 112 w 480"/>
              <a:gd name="T93" fmla="*/ 320 h 776"/>
              <a:gd name="T94" fmla="*/ 96 w 480"/>
              <a:gd name="T95" fmla="*/ 288 h 776"/>
              <a:gd name="T96" fmla="*/ 96 w 480"/>
              <a:gd name="T97" fmla="*/ 256 h 776"/>
              <a:gd name="T98" fmla="*/ 152 w 480"/>
              <a:gd name="T99" fmla="*/ 0 h 776"/>
              <a:gd name="T100" fmla="*/ 216 w 480"/>
              <a:gd name="T101" fmla="*/ 1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0" h="776">
                <a:moveTo>
                  <a:pt x="200" y="112"/>
                </a:moveTo>
                <a:lnTo>
                  <a:pt x="200" y="112"/>
                </a:lnTo>
                <a:lnTo>
                  <a:pt x="208" y="128"/>
                </a:lnTo>
                <a:lnTo>
                  <a:pt x="216" y="152"/>
                </a:lnTo>
                <a:lnTo>
                  <a:pt x="216" y="160"/>
                </a:lnTo>
                <a:lnTo>
                  <a:pt x="216" y="160"/>
                </a:lnTo>
                <a:lnTo>
                  <a:pt x="208" y="160"/>
                </a:lnTo>
                <a:lnTo>
                  <a:pt x="208" y="160"/>
                </a:lnTo>
                <a:lnTo>
                  <a:pt x="216" y="168"/>
                </a:lnTo>
                <a:lnTo>
                  <a:pt x="216" y="168"/>
                </a:lnTo>
                <a:lnTo>
                  <a:pt x="208" y="168"/>
                </a:lnTo>
                <a:lnTo>
                  <a:pt x="208" y="168"/>
                </a:lnTo>
                <a:lnTo>
                  <a:pt x="208" y="176"/>
                </a:lnTo>
                <a:lnTo>
                  <a:pt x="208" y="176"/>
                </a:lnTo>
                <a:lnTo>
                  <a:pt x="224" y="184"/>
                </a:lnTo>
                <a:lnTo>
                  <a:pt x="224" y="184"/>
                </a:lnTo>
                <a:lnTo>
                  <a:pt x="224" y="192"/>
                </a:lnTo>
                <a:lnTo>
                  <a:pt x="224" y="192"/>
                </a:lnTo>
                <a:lnTo>
                  <a:pt x="240" y="192"/>
                </a:lnTo>
                <a:lnTo>
                  <a:pt x="248" y="232"/>
                </a:lnTo>
                <a:lnTo>
                  <a:pt x="248" y="248"/>
                </a:lnTo>
                <a:lnTo>
                  <a:pt x="248" y="248"/>
                </a:lnTo>
                <a:lnTo>
                  <a:pt x="256" y="248"/>
                </a:lnTo>
                <a:lnTo>
                  <a:pt x="256" y="248"/>
                </a:lnTo>
                <a:lnTo>
                  <a:pt x="256" y="256"/>
                </a:lnTo>
                <a:lnTo>
                  <a:pt x="256" y="256"/>
                </a:lnTo>
                <a:lnTo>
                  <a:pt x="264" y="256"/>
                </a:lnTo>
                <a:lnTo>
                  <a:pt x="264" y="256"/>
                </a:lnTo>
                <a:lnTo>
                  <a:pt x="272" y="264"/>
                </a:lnTo>
                <a:lnTo>
                  <a:pt x="272" y="264"/>
                </a:lnTo>
                <a:lnTo>
                  <a:pt x="272" y="264"/>
                </a:lnTo>
                <a:lnTo>
                  <a:pt x="288" y="264"/>
                </a:lnTo>
                <a:lnTo>
                  <a:pt x="288" y="272"/>
                </a:lnTo>
                <a:lnTo>
                  <a:pt x="280" y="288"/>
                </a:lnTo>
                <a:lnTo>
                  <a:pt x="280" y="288"/>
                </a:lnTo>
                <a:lnTo>
                  <a:pt x="280" y="296"/>
                </a:lnTo>
                <a:lnTo>
                  <a:pt x="280" y="296"/>
                </a:lnTo>
                <a:lnTo>
                  <a:pt x="272" y="304"/>
                </a:lnTo>
                <a:lnTo>
                  <a:pt x="272" y="304"/>
                </a:lnTo>
                <a:lnTo>
                  <a:pt x="272" y="312"/>
                </a:lnTo>
                <a:lnTo>
                  <a:pt x="272" y="312"/>
                </a:lnTo>
                <a:lnTo>
                  <a:pt x="272" y="320"/>
                </a:lnTo>
                <a:lnTo>
                  <a:pt x="272" y="320"/>
                </a:lnTo>
                <a:lnTo>
                  <a:pt x="264" y="328"/>
                </a:lnTo>
                <a:lnTo>
                  <a:pt x="272" y="336"/>
                </a:lnTo>
                <a:lnTo>
                  <a:pt x="272" y="336"/>
                </a:lnTo>
                <a:lnTo>
                  <a:pt x="264" y="344"/>
                </a:lnTo>
                <a:lnTo>
                  <a:pt x="264" y="344"/>
                </a:lnTo>
                <a:lnTo>
                  <a:pt x="256" y="344"/>
                </a:lnTo>
                <a:lnTo>
                  <a:pt x="256" y="360"/>
                </a:lnTo>
                <a:lnTo>
                  <a:pt x="256" y="368"/>
                </a:lnTo>
                <a:lnTo>
                  <a:pt x="256" y="368"/>
                </a:lnTo>
                <a:lnTo>
                  <a:pt x="256" y="368"/>
                </a:lnTo>
                <a:lnTo>
                  <a:pt x="256" y="368"/>
                </a:lnTo>
                <a:lnTo>
                  <a:pt x="256" y="376"/>
                </a:lnTo>
                <a:lnTo>
                  <a:pt x="256" y="376"/>
                </a:lnTo>
                <a:lnTo>
                  <a:pt x="264" y="376"/>
                </a:lnTo>
                <a:lnTo>
                  <a:pt x="264" y="384"/>
                </a:lnTo>
                <a:lnTo>
                  <a:pt x="264" y="384"/>
                </a:lnTo>
                <a:lnTo>
                  <a:pt x="280" y="384"/>
                </a:lnTo>
                <a:lnTo>
                  <a:pt x="280" y="384"/>
                </a:lnTo>
                <a:lnTo>
                  <a:pt x="296" y="368"/>
                </a:lnTo>
                <a:lnTo>
                  <a:pt x="296" y="368"/>
                </a:lnTo>
                <a:lnTo>
                  <a:pt x="304" y="368"/>
                </a:lnTo>
                <a:lnTo>
                  <a:pt x="304" y="368"/>
                </a:lnTo>
                <a:lnTo>
                  <a:pt x="304" y="384"/>
                </a:lnTo>
                <a:lnTo>
                  <a:pt x="304" y="384"/>
                </a:lnTo>
                <a:lnTo>
                  <a:pt x="304" y="392"/>
                </a:lnTo>
                <a:lnTo>
                  <a:pt x="304" y="408"/>
                </a:lnTo>
                <a:lnTo>
                  <a:pt x="312" y="424"/>
                </a:lnTo>
                <a:lnTo>
                  <a:pt x="320" y="440"/>
                </a:lnTo>
                <a:lnTo>
                  <a:pt x="320" y="448"/>
                </a:lnTo>
                <a:lnTo>
                  <a:pt x="312" y="448"/>
                </a:lnTo>
                <a:lnTo>
                  <a:pt x="312" y="456"/>
                </a:lnTo>
                <a:lnTo>
                  <a:pt x="320" y="464"/>
                </a:lnTo>
                <a:lnTo>
                  <a:pt x="328" y="464"/>
                </a:lnTo>
                <a:lnTo>
                  <a:pt x="336" y="480"/>
                </a:lnTo>
                <a:lnTo>
                  <a:pt x="336" y="480"/>
                </a:lnTo>
                <a:lnTo>
                  <a:pt x="336" y="488"/>
                </a:lnTo>
                <a:lnTo>
                  <a:pt x="344" y="512"/>
                </a:lnTo>
                <a:lnTo>
                  <a:pt x="344" y="520"/>
                </a:lnTo>
                <a:lnTo>
                  <a:pt x="352" y="520"/>
                </a:lnTo>
                <a:lnTo>
                  <a:pt x="352" y="512"/>
                </a:lnTo>
                <a:lnTo>
                  <a:pt x="360" y="504"/>
                </a:lnTo>
                <a:lnTo>
                  <a:pt x="368" y="504"/>
                </a:lnTo>
                <a:lnTo>
                  <a:pt x="368" y="504"/>
                </a:lnTo>
                <a:lnTo>
                  <a:pt x="376" y="512"/>
                </a:lnTo>
                <a:lnTo>
                  <a:pt x="384" y="512"/>
                </a:lnTo>
                <a:lnTo>
                  <a:pt x="392" y="504"/>
                </a:lnTo>
                <a:lnTo>
                  <a:pt x="392" y="504"/>
                </a:lnTo>
                <a:lnTo>
                  <a:pt x="400" y="504"/>
                </a:lnTo>
                <a:lnTo>
                  <a:pt x="400" y="512"/>
                </a:lnTo>
                <a:lnTo>
                  <a:pt x="400" y="512"/>
                </a:lnTo>
                <a:lnTo>
                  <a:pt x="408" y="512"/>
                </a:lnTo>
                <a:lnTo>
                  <a:pt x="424" y="504"/>
                </a:lnTo>
                <a:lnTo>
                  <a:pt x="424" y="504"/>
                </a:lnTo>
                <a:lnTo>
                  <a:pt x="432" y="512"/>
                </a:lnTo>
                <a:lnTo>
                  <a:pt x="432" y="512"/>
                </a:lnTo>
                <a:lnTo>
                  <a:pt x="440" y="512"/>
                </a:lnTo>
                <a:lnTo>
                  <a:pt x="448" y="512"/>
                </a:lnTo>
                <a:lnTo>
                  <a:pt x="448" y="512"/>
                </a:lnTo>
                <a:lnTo>
                  <a:pt x="456" y="496"/>
                </a:lnTo>
                <a:lnTo>
                  <a:pt x="456" y="496"/>
                </a:lnTo>
                <a:lnTo>
                  <a:pt x="464" y="496"/>
                </a:lnTo>
                <a:lnTo>
                  <a:pt x="464" y="496"/>
                </a:lnTo>
                <a:lnTo>
                  <a:pt x="472" y="512"/>
                </a:lnTo>
                <a:lnTo>
                  <a:pt x="480" y="528"/>
                </a:lnTo>
                <a:lnTo>
                  <a:pt x="480" y="528"/>
                </a:lnTo>
                <a:lnTo>
                  <a:pt x="440" y="776"/>
                </a:lnTo>
                <a:lnTo>
                  <a:pt x="440" y="776"/>
                </a:lnTo>
                <a:lnTo>
                  <a:pt x="224" y="736"/>
                </a:lnTo>
                <a:lnTo>
                  <a:pt x="176" y="728"/>
                </a:lnTo>
                <a:lnTo>
                  <a:pt x="72" y="704"/>
                </a:lnTo>
                <a:lnTo>
                  <a:pt x="0" y="688"/>
                </a:lnTo>
                <a:lnTo>
                  <a:pt x="0" y="688"/>
                </a:lnTo>
                <a:lnTo>
                  <a:pt x="40" y="536"/>
                </a:lnTo>
                <a:lnTo>
                  <a:pt x="40" y="520"/>
                </a:lnTo>
                <a:lnTo>
                  <a:pt x="40" y="520"/>
                </a:lnTo>
                <a:lnTo>
                  <a:pt x="56" y="496"/>
                </a:lnTo>
                <a:lnTo>
                  <a:pt x="56" y="496"/>
                </a:lnTo>
                <a:lnTo>
                  <a:pt x="56" y="488"/>
                </a:lnTo>
                <a:lnTo>
                  <a:pt x="56" y="488"/>
                </a:lnTo>
                <a:lnTo>
                  <a:pt x="56" y="480"/>
                </a:lnTo>
                <a:lnTo>
                  <a:pt x="56" y="480"/>
                </a:lnTo>
                <a:lnTo>
                  <a:pt x="56" y="480"/>
                </a:lnTo>
                <a:lnTo>
                  <a:pt x="56" y="472"/>
                </a:lnTo>
                <a:lnTo>
                  <a:pt x="40" y="464"/>
                </a:lnTo>
                <a:lnTo>
                  <a:pt x="40" y="464"/>
                </a:lnTo>
                <a:lnTo>
                  <a:pt x="40" y="456"/>
                </a:lnTo>
                <a:lnTo>
                  <a:pt x="48" y="448"/>
                </a:lnTo>
                <a:lnTo>
                  <a:pt x="48" y="432"/>
                </a:lnTo>
                <a:lnTo>
                  <a:pt x="72" y="408"/>
                </a:lnTo>
                <a:lnTo>
                  <a:pt x="80" y="400"/>
                </a:lnTo>
                <a:lnTo>
                  <a:pt x="80" y="400"/>
                </a:lnTo>
                <a:lnTo>
                  <a:pt x="80" y="392"/>
                </a:lnTo>
                <a:lnTo>
                  <a:pt x="80" y="392"/>
                </a:lnTo>
                <a:lnTo>
                  <a:pt x="120" y="344"/>
                </a:lnTo>
                <a:lnTo>
                  <a:pt x="120" y="336"/>
                </a:lnTo>
                <a:lnTo>
                  <a:pt x="120" y="336"/>
                </a:lnTo>
                <a:lnTo>
                  <a:pt x="120" y="328"/>
                </a:lnTo>
                <a:lnTo>
                  <a:pt x="112" y="320"/>
                </a:lnTo>
                <a:lnTo>
                  <a:pt x="112" y="320"/>
                </a:lnTo>
                <a:lnTo>
                  <a:pt x="96" y="296"/>
                </a:lnTo>
                <a:lnTo>
                  <a:pt x="96" y="288"/>
                </a:lnTo>
                <a:lnTo>
                  <a:pt x="104" y="280"/>
                </a:lnTo>
                <a:lnTo>
                  <a:pt x="104" y="272"/>
                </a:lnTo>
                <a:lnTo>
                  <a:pt x="96" y="256"/>
                </a:lnTo>
                <a:lnTo>
                  <a:pt x="96" y="256"/>
                </a:lnTo>
                <a:lnTo>
                  <a:pt x="104" y="248"/>
                </a:lnTo>
                <a:lnTo>
                  <a:pt x="152" y="0"/>
                </a:lnTo>
                <a:lnTo>
                  <a:pt x="152" y="0"/>
                </a:lnTo>
                <a:lnTo>
                  <a:pt x="216" y="16"/>
                </a:lnTo>
                <a:lnTo>
                  <a:pt x="216" y="16"/>
                </a:lnTo>
                <a:lnTo>
                  <a:pt x="200" y="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6" name="Freeform 111"/>
          <p:cNvSpPr>
            <a:spLocks/>
          </p:cNvSpPr>
          <p:nvPr/>
        </p:nvSpPr>
        <p:spPr bwMode="auto">
          <a:xfrm>
            <a:off x="2825717" y="2340136"/>
            <a:ext cx="957427" cy="792504"/>
          </a:xfrm>
          <a:custGeom>
            <a:avLst/>
            <a:gdLst>
              <a:gd name="T0" fmla="*/ 144 w 560"/>
              <a:gd name="T1" fmla="*/ 424 h 464"/>
              <a:gd name="T2" fmla="*/ 32 w 560"/>
              <a:gd name="T3" fmla="*/ 408 h 464"/>
              <a:gd name="T4" fmla="*/ 0 w 560"/>
              <a:gd name="T5" fmla="*/ 400 h 464"/>
              <a:gd name="T6" fmla="*/ 0 w 560"/>
              <a:gd name="T7" fmla="*/ 400 h 464"/>
              <a:gd name="T8" fmla="*/ 16 w 560"/>
              <a:gd name="T9" fmla="*/ 304 h 464"/>
              <a:gd name="T10" fmla="*/ 56 w 560"/>
              <a:gd name="T11" fmla="*/ 56 h 464"/>
              <a:gd name="T12" fmla="*/ 64 w 560"/>
              <a:gd name="T13" fmla="*/ 0 h 464"/>
              <a:gd name="T14" fmla="*/ 64 w 560"/>
              <a:gd name="T15" fmla="*/ 0 h 464"/>
              <a:gd name="T16" fmla="*/ 144 w 560"/>
              <a:gd name="T17" fmla="*/ 16 h 464"/>
              <a:gd name="T18" fmla="*/ 344 w 560"/>
              <a:gd name="T19" fmla="*/ 40 h 464"/>
              <a:gd name="T20" fmla="*/ 560 w 560"/>
              <a:gd name="T21" fmla="*/ 64 h 464"/>
              <a:gd name="T22" fmla="*/ 560 w 560"/>
              <a:gd name="T23" fmla="*/ 64 h 464"/>
              <a:gd name="T24" fmla="*/ 544 w 560"/>
              <a:gd name="T25" fmla="*/ 264 h 464"/>
              <a:gd name="T26" fmla="*/ 520 w 560"/>
              <a:gd name="T27" fmla="*/ 464 h 464"/>
              <a:gd name="T28" fmla="*/ 520 w 560"/>
              <a:gd name="T29" fmla="*/ 464 h 464"/>
              <a:gd name="T30" fmla="*/ 480 w 560"/>
              <a:gd name="T31" fmla="*/ 464 h 464"/>
              <a:gd name="T32" fmla="*/ 344 w 560"/>
              <a:gd name="T33" fmla="*/ 448 h 464"/>
              <a:gd name="T34" fmla="*/ 160 w 560"/>
              <a:gd name="T35" fmla="*/ 424 h 464"/>
              <a:gd name="T36" fmla="*/ 144 w 560"/>
              <a:gd name="T37" fmla="*/ 42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60" h="464">
                <a:moveTo>
                  <a:pt x="144" y="424"/>
                </a:moveTo>
                <a:lnTo>
                  <a:pt x="32" y="408"/>
                </a:lnTo>
                <a:lnTo>
                  <a:pt x="0" y="400"/>
                </a:lnTo>
                <a:lnTo>
                  <a:pt x="0" y="400"/>
                </a:lnTo>
                <a:lnTo>
                  <a:pt x="16" y="304"/>
                </a:lnTo>
                <a:lnTo>
                  <a:pt x="56" y="56"/>
                </a:lnTo>
                <a:lnTo>
                  <a:pt x="64" y="0"/>
                </a:lnTo>
                <a:lnTo>
                  <a:pt x="64" y="0"/>
                </a:lnTo>
                <a:lnTo>
                  <a:pt x="144" y="16"/>
                </a:lnTo>
                <a:lnTo>
                  <a:pt x="344" y="40"/>
                </a:lnTo>
                <a:lnTo>
                  <a:pt x="560" y="64"/>
                </a:lnTo>
                <a:lnTo>
                  <a:pt x="560" y="64"/>
                </a:lnTo>
                <a:lnTo>
                  <a:pt x="544" y="264"/>
                </a:lnTo>
                <a:lnTo>
                  <a:pt x="520" y="464"/>
                </a:lnTo>
                <a:lnTo>
                  <a:pt x="520" y="464"/>
                </a:lnTo>
                <a:lnTo>
                  <a:pt x="480" y="464"/>
                </a:lnTo>
                <a:lnTo>
                  <a:pt x="344" y="448"/>
                </a:lnTo>
                <a:lnTo>
                  <a:pt x="160" y="424"/>
                </a:lnTo>
                <a:lnTo>
                  <a:pt x="144" y="4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7" name="Freeform 112"/>
          <p:cNvSpPr>
            <a:spLocks/>
          </p:cNvSpPr>
          <p:nvPr/>
        </p:nvSpPr>
        <p:spPr bwMode="auto">
          <a:xfrm>
            <a:off x="2853447" y="3761682"/>
            <a:ext cx="957427" cy="998293"/>
          </a:xfrm>
          <a:custGeom>
            <a:avLst/>
            <a:gdLst>
              <a:gd name="T0" fmla="*/ 80 w 560"/>
              <a:gd name="T1" fmla="*/ 536 h 584"/>
              <a:gd name="T2" fmla="*/ 80 w 560"/>
              <a:gd name="T3" fmla="*/ 536 h 584"/>
              <a:gd name="T4" fmla="*/ 216 w 560"/>
              <a:gd name="T5" fmla="*/ 552 h 584"/>
              <a:gd name="T6" fmla="*/ 216 w 560"/>
              <a:gd name="T7" fmla="*/ 552 h 584"/>
              <a:gd name="T8" fmla="*/ 216 w 560"/>
              <a:gd name="T9" fmla="*/ 544 h 584"/>
              <a:gd name="T10" fmla="*/ 216 w 560"/>
              <a:gd name="T11" fmla="*/ 544 h 584"/>
              <a:gd name="T12" fmla="*/ 216 w 560"/>
              <a:gd name="T13" fmla="*/ 528 h 584"/>
              <a:gd name="T14" fmla="*/ 216 w 560"/>
              <a:gd name="T15" fmla="*/ 528 h 584"/>
              <a:gd name="T16" fmla="*/ 520 w 560"/>
              <a:gd name="T17" fmla="*/ 560 h 584"/>
              <a:gd name="T18" fmla="*/ 520 w 560"/>
              <a:gd name="T19" fmla="*/ 560 h 584"/>
              <a:gd name="T20" fmla="*/ 552 w 560"/>
              <a:gd name="T21" fmla="*/ 96 h 584"/>
              <a:gd name="T22" fmla="*/ 560 w 560"/>
              <a:gd name="T23" fmla="*/ 48 h 584"/>
              <a:gd name="T24" fmla="*/ 560 w 560"/>
              <a:gd name="T25" fmla="*/ 48 h 584"/>
              <a:gd name="T26" fmla="*/ 512 w 560"/>
              <a:gd name="T27" fmla="*/ 48 h 584"/>
              <a:gd name="T28" fmla="*/ 328 w 560"/>
              <a:gd name="T29" fmla="*/ 32 h 584"/>
              <a:gd name="T30" fmla="*/ 128 w 560"/>
              <a:gd name="T31" fmla="*/ 8 h 584"/>
              <a:gd name="T32" fmla="*/ 80 w 560"/>
              <a:gd name="T33" fmla="*/ 0 h 584"/>
              <a:gd name="T34" fmla="*/ 80 w 560"/>
              <a:gd name="T35" fmla="*/ 0 h 584"/>
              <a:gd name="T36" fmla="*/ 0 w 560"/>
              <a:gd name="T37" fmla="*/ 568 h 584"/>
              <a:gd name="T38" fmla="*/ 0 w 560"/>
              <a:gd name="T39" fmla="*/ 568 h 584"/>
              <a:gd name="T40" fmla="*/ 72 w 560"/>
              <a:gd name="T41" fmla="*/ 584 h 584"/>
              <a:gd name="T42" fmla="*/ 72 w 560"/>
              <a:gd name="T43" fmla="*/ 584 h 584"/>
              <a:gd name="T44" fmla="*/ 80 w 560"/>
              <a:gd name="T45" fmla="*/ 536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60" h="584">
                <a:moveTo>
                  <a:pt x="80" y="536"/>
                </a:moveTo>
                <a:lnTo>
                  <a:pt x="80" y="536"/>
                </a:lnTo>
                <a:lnTo>
                  <a:pt x="216" y="552"/>
                </a:lnTo>
                <a:lnTo>
                  <a:pt x="216" y="552"/>
                </a:lnTo>
                <a:lnTo>
                  <a:pt x="216" y="544"/>
                </a:lnTo>
                <a:lnTo>
                  <a:pt x="216" y="544"/>
                </a:lnTo>
                <a:lnTo>
                  <a:pt x="216" y="528"/>
                </a:lnTo>
                <a:lnTo>
                  <a:pt x="216" y="528"/>
                </a:lnTo>
                <a:lnTo>
                  <a:pt x="520" y="560"/>
                </a:lnTo>
                <a:lnTo>
                  <a:pt x="520" y="560"/>
                </a:lnTo>
                <a:lnTo>
                  <a:pt x="552" y="96"/>
                </a:lnTo>
                <a:lnTo>
                  <a:pt x="560" y="48"/>
                </a:lnTo>
                <a:lnTo>
                  <a:pt x="560" y="48"/>
                </a:lnTo>
                <a:lnTo>
                  <a:pt x="512" y="48"/>
                </a:lnTo>
                <a:lnTo>
                  <a:pt x="328" y="32"/>
                </a:lnTo>
                <a:lnTo>
                  <a:pt x="128" y="8"/>
                </a:lnTo>
                <a:lnTo>
                  <a:pt x="80" y="0"/>
                </a:lnTo>
                <a:lnTo>
                  <a:pt x="80" y="0"/>
                </a:lnTo>
                <a:lnTo>
                  <a:pt x="0" y="568"/>
                </a:lnTo>
                <a:lnTo>
                  <a:pt x="0" y="568"/>
                </a:lnTo>
                <a:lnTo>
                  <a:pt x="72" y="584"/>
                </a:lnTo>
                <a:lnTo>
                  <a:pt x="72" y="584"/>
                </a:lnTo>
                <a:lnTo>
                  <a:pt x="80" y="5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" name="Freeform 113"/>
          <p:cNvSpPr>
            <a:spLocks/>
          </p:cNvSpPr>
          <p:nvPr/>
        </p:nvSpPr>
        <p:spPr bwMode="auto">
          <a:xfrm>
            <a:off x="2443330" y="1560767"/>
            <a:ext cx="1393815" cy="888831"/>
          </a:xfrm>
          <a:custGeom>
            <a:avLst/>
            <a:gdLst>
              <a:gd name="T0" fmla="*/ 568 w 816"/>
              <a:gd name="T1" fmla="*/ 496 h 520"/>
              <a:gd name="T2" fmla="*/ 784 w 816"/>
              <a:gd name="T3" fmla="*/ 520 h 520"/>
              <a:gd name="T4" fmla="*/ 816 w 816"/>
              <a:gd name="T5" fmla="*/ 112 h 520"/>
              <a:gd name="T6" fmla="*/ 328 w 816"/>
              <a:gd name="T7" fmla="*/ 56 h 520"/>
              <a:gd name="T8" fmla="*/ 16 w 816"/>
              <a:gd name="T9" fmla="*/ 0 h 520"/>
              <a:gd name="T10" fmla="*/ 0 w 816"/>
              <a:gd name="T11" fmla="*/ 96 h 520"/>
              <a:gd name="T12" fmla="*/ 8 w 816"/>
              <a:gd name="T13" fmla="*/ 112 h 520"/>
              <a:gd name="T14" fmla="*/ 16 w 816"/>
              <a:gd name="T15" fmla="*/ 144 h 520"/>
              <a:gd name="T16" fmla="*/ 8 w 816"/>
              <a:gd name="T17" fmla="*/ 144 h 520"/>
              <a:gd name="T18" fmla="*/ 16 w 816"/>
              <a:gd name="T19" fmla="*/ 152 h 520"/>
              <a:gd name="T20" fmla="*/ 8 w 816"/>
              <a:gd name="T21" fmla="*/ 152 h 520"/>
              <a:gd name="T22" fmla="*/ 8 w 816"/>
              <a:gd name="T23" fmla="*/ 160 h 520"/>
              <a:gd name="T24" fmla="*/ 24 w 816"/>
              <a:gd name="T25" fmla="*/ 168 h 520"/>
              <a:gd name="T26" fmla="*/ 24 w 816"/>
              <a:gd name="T27" fmla="*/ 176 h 520"/>
              <a:gd name="T28" fmla="*/ 40 w 816"/>
              <a:gd name="T29" fmla="*/ 176 h 520"/>
              <a:gd name="T30" fmla="*/ 48 w 816"/>
              <a:gd name="T31" fmla="*/ 232 h 520"/>
              <a:gd name="T32" fmla="*/ 56 w 816"/>
              <a:gd name="T33" fmla="*/ 232 h 520"/>
              <a:gd name="T34" fmla="*/ 56 w 816"/>
              <a:gd name="T35" fmla="*/ 240 h 520"/>
              <a:gd name="T36" fmla="*/ 64 w 816"/>
              <a:gd name="T37" fmla="*/ 240 h 520"/>
              <a:gd name="T38" fmla="*/ 72 w 816"/>
              <a:gd name="T39" fmla="*/ 248 h 520"/>
              <a:gd name="T40" fmla="*/ 72 w 816"/>
              <a:gd name="T41" fmla="*/ 248 h 520"/>
              <a:gd name="T42" fmla="*/ 88 w 816"/>
              <a:gd name="T43" fmla="*/ 256 h 520"/>
              <a:gd name="T44" fmla="*/ 80 w 816"/>
              <a:gd name="T45" fmla="*/ 272 h 520"/>
              <a:gd name="T46" fmla="*/ 80 w 816"/>
              <a:gd name="T47" fmla="*/ 280 h 520"/>
              <a:gd name="T48" fmla="*/ 72 w 816"/>
              <a:gd name="T49" fmla="*/ 288 h 520"/>
              <a:gd name="T50" fmla="*/ 72 w 816"/>
              <a:gd name="T51" fmla="*/ 296 h 520"/>
              <a:gd name="T52" fmla="*/ 72 w 816"/>
              <a:gd name="T53" fmla="*/ 304 h 520"/>
              <a:gd name="T54" fmla="*/ 72 w 816"/>
              <a:gd name="T55" fmla="*/ 320 h 520"/>
              <a:gd name="T56" fmla="*/ 64 w 816"/>
              <a:gd name="T57" fmla="*/ 328 h 520"/>
              <a:gd name="T58" fmla="*/ 56 w 816"/>
              <a:gd name="T59" fmla="*/ 328 h 520"/>
              <a:gd name="T60" fmla="*/ 56 w 816"/>
              <a:gd name="T61" fmla="*/ 352 h 520"/>
              <a:gd name="T62" fmla="*/ 56 w 816"/>
              <a:gd name="T63" fmla="*/ 352 h 520"/>
              <a:gd name="T64" fmla="*/ 56 w 816"/>
              <a:gd name="T65" fmla="*/ 360 h 520"/>
              <a:gd name="T66" fmla="*/ 64 w 816"/>
              <a:gd name="T67" fmla="*/ 360 h 520"/>
              <a:gd name="T68" fmla="*/ 64 w 816"/>
              <a:gd name="T69" fmla="*/ 368 h 520"/>
              <a:gd name="T70" fmla="*/ 80 w 816"/>
              <a:gd name="T71" fmla="*/ 368 h 520"/>
              <a:gd name="T72" fmla="*/ 96 w 816"/>
              <a:gd name="T73" fmla="*/ 352 h 520"/>
              <a:gd name="T74" fmla="*/ 104 w 816"/>
              <a:gd name="T75" fmla="*/ 352 h 520"/>
              <a:gd name="T76" fmla="*/ 104 w 816"/>
              <a:gd name="T77" fmla="*/ 368 h 520"/>
              <a:gd name="T78" fmla="*/ 104 w 816"/>
              <a:gd name="T79" fmla="*/ 392 h 520"/>
              <a:gd name="T80" fmla="*/ 120 w 816"/>
              <a:gd name="T81" fmla="*/ 424 h 520"/>
              <a:gd name="T82" fmla="*/ 112 w 816"/>
              <a:gd name="T83" fmla="*/ 432 h 520"/>
              <a:gd name="T84" fmla="*/ 120 w 816"/>
              <a:gd name="T85" fmla="*/ 448 h 520"/>
              <a:gd name="T86" fmla="*/ 136 w 816"/>
              <a:gd name="T87" fmla="*/ 464 h 520"/>
              <a:gd name="T88" fmla="*/ 136 w 816"/>
              <a:gd name="T89" fmla="*/ 472 h 520"/>
              <a:gd name="T90" fmla="*/ 144 w 816"/>
              <a:gd name="T91" fmla="*/ 504 h 520"/>
              <a:gd name="T92" fmla="*/ 152 w 816"/>
              <a:gd name="T93" fmla="*/ 496 h 520"/>
              <a:gd name="T94" fmla="*/ 168 w 816"/>
              <a:gd name="T95" fmla="*/ 488 h 520"/>
              <a:gd name="T96" fmla="*/ 176 w 816"/>
              <a:gd name="T97" fmla="*/ 496 h 520"/>
              <a:gd name="T98" fmla="*/ 192 w 816"/>
              <a:gd name="T99" fmla="*/ 488 h 520"/>
              <a:gd name="T100" fmla="*/ 200 w 816"/>
              <a:gd name="T101" fmla="*/ 488 h 520"/>
              <a:gd name="T102" fmla="*/ 200 w 816"/>
              <a:gd name="T103" fmla="*/ 496 h 520"/>
              <a:gd name="T104" fmla="*/ 224 w 816"/>
              <a:gd name="T105" fmla="*/ 488 h 520"/>
              <a:gd name="T106" fmla="*/ 232 w 816"/>
              <a:gd name="T107" fmla="*/ 496 h 520"/>
              <a:gd name="T108" fmla="*/ 240 w 816"/>
              <a:gd name="T109" fmla="*/ 496 h 520"/>
              <a:gd name="T110" fmla="*/ 248 w 816"/>
              <a:gd name="T111" fmla="*/ 496 h 520"/>
              <a:gd name="T112" fmla="*/ 256 w 816"/>
              <a:gd name="T113" fmla="*/ 480 h 520"/>
              <a:gd name="T114" fmla="*/ 264 w 816"/>
              <a:gd name="T115" fmla="*/ 480 h 520"/>
              <a:gd name="T116" fmla="*/ 280 w 816"/>
              <a:gd name="T117" fmla="*/ 512 h 520"/>
              <a:gd name="T118" fmla="*/ 288 w 816"/>
              <a:gd name="T119" fmla="*/ 456 h 520"/>
              <a:gd name="T120" fmla="*/ 368 w 816"/>
              <a:gd name="T121" fmla="*/ 472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6" h="520">
                <a:moveTo>
                  <a:pt x="368" y="472"/>
                </a:moveTo>
                <a:lnTo>
                  <a:pt x="568" y="496"/>
                </a:lnTo>
                <a:lnTo>
                  <a:pt x="784" y="520"/>
                </a:lnTo>
                <a:lnTo>
                  <a:pt x="784" y="520"/>
                </a:lnTo>
                <a:lnTo>
                  <a:pt x="816" y="112"/>
                </a:lnTo>
                <a:lnTo>
                  <a:pt x="816" y="112"/>
                </a:lnTo>
                <a:lnTo>
                  <a:pt x="696" y="112"/>
                </a:lnTo>
                <a:lnTo>
                  <a:pt x="328" y="56"/>
                </a:lnTo>
                <a:lnTo>
                  <a:pt x="88" y="16"/>
                </a:lnTo>
                <a:lnTo>
                  <a:pt x="16" y="0"/>
                </a:lnTo>
                <a:lnTo>
                  <a:pt x="16" y="0"/>
                </a:lnTo>
                <a:lnTo>
                  <a:pt x="0" y="96"/>
                </a:lnTo>
                <a:lnTo>
                  <a:pt x="0" y="96"/>
                </a:lnTo>
                <a:lnTo>
                  <a:pt x="8" y="112"/>
                </a:lnTo>
                <a:lnTo>
                  <a:pt x="16" y="136"/>
                </a:lnTo>
                <a:lnTo>
                  <a:pt x="16" y="144"/>
                </a:lnTo>
                <a:lnTo>
                  <a:pt x="16" y="144"/>
                </a:lnTo>
                <a:lnTo>
                  <a:pt x="8" y="144"/>
                </a:lnTo>
                <a:lnTo>
                  <a:pt x="8" y="144"/>
                </a:lnTo>
                <a:lnTo>
                  <a:pt x="16" y="152"/>
                </a:lnTo>
                <a:lnTo>
                  <a:pt x="16" y="152"/>
                </a:lnTo>
                <a:lnTo>
                  <a:pt x="8" y="152"/>
                </a:lnTo>
                <a:lnTo>
                  <a:pt x="8" y="152"/>
                </a:lnTo>
                <a:lnTo>
                  <a:pt x="8" y="160"/>
                </a:lnTo>
                <a:lnTo>
                  <a:pt x="8" y="160"/>
                </a:lnTo>
                <a:lnTo>
                  <a:pt x="24" y="168"/>
                </a:lnTo>
                <a:lnTo>
                  <a:pt x="24" y="168"/>
                </a:lnTo>
                <a:lnTo>
                  <a:pt x="24" y="176"/>
                </a:lnTo>
                <a:lnTo>
                  <a:pt x="24" y="176"/>
                </a:lnTo>
                <a:lnTo>
                  <a:pt x="40" y="176"/>
                </a:lnTo>
                <a:lnTo>
                  <a:pt x="48" y="216"/>
                </a:lnTo>
                <a:lnTo>
                  <a:pt x="48" y="232"/>
                </a:lnTo>
                <a:lnTo>
                  <a:pt x="48" y="232"/>
                </a:lnTo>
                <a:lnTo>
                  <a:pt x="56" y="232"/>
                </a:lnTo>
                <a:lnTo>
                  <a:pt x="56" y="232"/>
                </a:lnTo>
                <a:lnTo>
                  <a:pt x="56" y="240"/>
                </a:lnTo>
                <a:lnTo>
                  <a:pt x="56" y="240"/>
                </a:lnTo>
                <a:lnTo>
                  <a:pt x="64" y="240"/>
                </a:lnTo>
                <a:lnTo>
                  <a:pt x="64" y="240"/>
                </a:lnTo>
                <a:lnTo>
                  <a:pt x="72" y="248"/>
                </a:lnTo>
                <a:lnTo>
                  <a:pt x="72" y="248"/>
                </a:lnTo>
                <a:lnTo>
                  <a:pt x="72" y="248"/>
                </a:lnTo>
                <a:lnTo>
                  <a:pt x="88" y="248"/>
                </a:lnTo>
                <a:lnTo>
                  <a:pt x="88" y="256"/>
                </a:lnTo>
                <a:lnTo>
                  <a:pt x="80" y="272"/>
                </a:lnTo>
                <a:lnTo>
                  <a:pt x="80" y="272"/>
                </a:lnTo>
                <a:lnTo>
                  <a:pt x="80" y="280"/>
                </a:lnTo>
                <a:lnTo>
                  <a:pt x="80" y="280"/>
                </a:lnTo>
                <a:lnTo>
                  <a:pt x="72" y="288"/>
                </a:lnTo>
                <a:lnTo>
                  <a:pt x="72" y="288"/>
                </a:lnTo>
                <a:lnTo>
                  <a:pt x="72" y="296"/>
                </a:lnTo>
                <a:lnTo>
                  <a:pt x="72" y="296"/>
                </a:lnTo>
                <a:lnTo>
                  <a:pt x="72" y="304"/>
                </a:lnTo>
                <a:lnTo>
                  <a:pt x="72" y="304"/>
                </a:lnTo>
                <a:lnTo>
                  <a:pt x="64" y="312"/>
                </a:lnTo>
                <a:lnTo>
                  <a:pt x="72" y="320"/>
                </a:lnTo>
                <a:lnTo>
                  <a:pt x="72" y="320"/>
                </a:lnTo>
                <a:lnTo>
                  <a:pt x="64" y="328"/>
                </a:lnTo>
                <a:lnTo>
                  <a:pt x="64" y="328"/>
                </a:lnTo>
                <a:lnTo>
                  <a:pt x="56" y="328"/>
                </a:lnTo>
                <a:lnTo>
                  <a:pt x="56" y="344"/>
                </a:lnTo>
                <a:lnTo>
                  <a:pt x="56" y="352"/>
                </a:lnTo>
                <a:lnTo>
                  <a:pt x="56" y="352"/>
                </a:lnTo>
                <a:lnTo>
                  <a:pt x="56" y="352"/>
                </a:lnTo>
                <a:lnTo>
                  <a:pt x="56" y="352"/>
                </a:lnTo>
                <a:lnTo>
                  <a:pt x="56" y="360"/>
                </a:lnTo>
                <a:lnTo>
                  <a:pt x="56" y="360"/>
                </a:lnTo>
                <a:lnTo>
                  <a:pt x="64" y="360"/>
                </a:lnTo>
                <a:lnTo>
                  <a:pt x="64" y="368"/>
                </a:lnTo>
                <a:lnTo>
                  <a:pt x="64" y="368"/>
                </a:lnTo>
                <a:lnTo>
                  <a:pt x="80" y="368"/>
                </a:lnTo>
                <a:lnTo>
                  <a:pt x="80" y="368"/>
                </a:lnTo>
                <a:lnTo>
                  <a:pt x="96" y="352"/>
                </a:lnTo>
                <a:lnTo>
                  <a:pt x="96" y="352"/>
                </a:lnTo>
                <a:lnTo>
                  <a:pt x="104" y="352"/>
                </a:lnTo>
                <a:lnTo>
                  <a:pt x="104" y="352"/>
                </a:lnTo>
                <a:lnTo>
                  <a:pt x="104" y="368"/>
                </a:lnTo>
                <a:lnTo>
                  <a:pt x="104" y="368"/>
                </a:lnTo>
                <a:lnTo>
                  <a:pt x="104" y="376"/>
                </a:lnTo>
                <a:lnTo>
                  <a:pt x="104" y="392"/>
                </a:lnTo>
                <a:lnTo>
                  <a:pt x="112" y="408"/>
                </a:lnTo>
                <a:lnTo>
                  <a:pt x="120" y="424"/>
                </a:lnTo>
                <a:lnTo>
                  <a:pt x="120" y="432"/>
                </a:lnTo>
                <a:lnTo>
                  <a:pt x="112" y="432"/>
                </a:lnTo>
                <a:lnTo>
                  <a:pt x="112" y="440"/>
                </a:lnTo>
                <a:lnTo>
                  <a:pt x="120" y="448"/>
                </a:lnTo>
                <a:lnTo>
                  <a:pt x="128" y="448"/>
                </a:lnTo>
                <a:lnTo>
                  <a:pt x="136" y="464"/>
                </a:lnTo>
                <a:lnTo>
                  <a:pt x="136" y="464"/>
                </a:lnTo>
                <a:lnTo>
                  <a:pt x="136" y="472"/>
                </a:lnTo>
                <a:lnTo>
                  <a:pt x="144" y="496"/>
                </a:lnTo>
                <a:lnTo>
                  <a:pt x="144" y="504"/>
                </a:lnTo>
                <a:lnTo>
                  <a:pt x="152" y="504"/>
                </a:lnTo>
                <a:lnTo>
                  <a:pt x="152" y="496"/>
                </a:lnTo>
                <a:lnTo>
                  <a:pt x="160" y="488"/>
                </a:lnTo>
                <a:lnTo>
                  <a:pt x="168" y="488"/>
                </a:lnTo>
                <a:lnTo>
                  <a:pt x="168" y="488"/>
                </a:lnTo>
                <a:lnTo>
                  <a:pt x="176" y="496"/>
                </a:lnTo>
                <a:lnTo>
                  <a:pt x="184" y="496"/>
                </a:lnTo>
                <a:lnTo>
                  <a:pt x="192" y="488"/>
                </a:lnTo>
                <a:lnTo>
                  <a:pt x="192" y="488"/>
                </a:lnTo>
                <a:lnTo>
                  <a:pt x="200" y="488"/>
                </a:lnTo>
                <a:lnTo>
                  <a:pt x="200" y="496"/>
                </a:lnTo>
                <a:lnTo>
                  <a:pt x="200" y="496"/>
                </a:lnTo>
                <a:lnTo>
                  <a:pt x="208" y="496"/>
                </a:lnTo>
                <a:lnTo>
                  <a:pt x="224" y="488"/>
                </a:lnTo>
                <a:lnTo>
                  <a:pt x="224" y="488"/>
                </a:lnTo>
                <a:lnTo>
                  <a:pt x="232" y="496"/>
                </a:lnTo>
                <a:lnTo>
                  <a:pt x="232" y="496"/>
                </a:lnTo>
                <a:lnTo>
                  <a:pt x="240" y="496"/>
                </a:lnTo>
                <a:lnTo>
                  <a:pt x="248" y="496"/>
                </a:lnTo>
                <a:lnTo>
                  <a:pt x="248" y="496"/>
                </a:lnTo>
                <a:lnTo>
                  <a:pt x="256" y="480"/>
                </a:lnTo>
                <a:lnTo>
                  <a:pt x="256" y="480"/>
                </a:lnTo>
                <a:lnTo>
                  <a:pt x="264" y="480"/>
                </a:lnTo>
                <a:lnTo>
                  <a:pt x="264" y="480"/>
                </a:lnTo>
                <a:lnTo>
                  <a:pt x="272" y="496"/>
                </a:lnTo>
                <a:lnTo>
                  <a:pt x="280" y="512"/>
                </a:lnTo>
                <a:lnTo>
                  <a:pt x="280" y="512"/>
                </a:lnTo>
                <a:lnTo>
                  <a:pt x="288" y="456"/>
                </a:lnTo>
                <a:lnTo>
                  <a:pt x="288" y="456"/>
                </a:lnTo>
                <a:lnTo>
                  <a:pt x="368" y="4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" name="Freeform 114"/>
          <p:cNvSpPr>
            <a:spLocks/>
          </p:cNvSpPr>
          <p:nvPr/>
        </p:nvSpPr>
        <p:spPr bwMode="auto">
          <a:xfrm>
            <a:off x="2990639" y="3064045"/>
            <a:ext cx="996834" cy="793964"/>
          </a:xfrm>
          <a:custGeom>
            <a:avLst/>
            <a:gdLst>
              <a:gd name="T0" fmla="*/ 432 w 584"/>
              <a:gd name="T1" fmla="*/ 456 h 464"/>
              <a:gd name="T2" fmla="*/ 248 w 584"/>
              <a:gd name="T3" fmla="*/ 440 h 464"/>
              <a:gd name="T4" fmla="*/ 48 w 584"/>
              <a:gd name="T5" fmla="*/ 416 h 464"/>
              <a:gd name="T6" fmla="*/ 0 w 584"/>
              <a:gd name="T7" fmla="*/ 408 h 464"/>
              <a:gd name="T8" fmla="*/ 0 w 584"/>
              <a:gd name="T9" fmla="*/ 408 h 464"/>
              <a:gd name="T10" fmla="*/ 56 w 584"/>
              <a:gd name="T11" fmla="*/ 0 h 464"/>
              <a:gd name="T12" fmla="*/ 56 w 584"/>
              <a:gd name="T13" fmla="*/ 0 h 464"/>
              <a:gd name="T14" fmla="*/ 248 w 584"/>
              <a:gd name="T15" fmla="*/ 24 h 464"/>
              <a:gd name="T16" fmla="*/ 384 w 584"/>
              <a:gd name="T17" fmla="*/ 40 h 464"/>
              <a:gd name="T18" fmla="*/ 424 w 584"/>
              <a:gd name="T19" fmla="*/ 40 h 464"/>
              <a:gd name="T20" fmla="*/ 424 w 584"/>
              <a:gd name="T21" fmla="*/ 40 h 464"/>
              <a:gd name="T22" fmla="*/ 584 w 584"/>
              <a:gd name="T23" fmla="*/ 56 h 464"/>
              <a:gd name="T24" fmla="*/ 584 w 584"/>
              <a:gd name="T25" fmla="*/ 56 h 464"/>
              <a:gd name="T26" fmla="*/ 576 w 584"/>
              <a:gd name="T27" fmla="*/ 152 h 464"/>
              <a:gd name="T28" fmla="*/ 552 w 584"/>
              <a:gd name="T29" fmla="*/ 464 h 464"/>
              <a:gd name="T30" fmla="*/ 552 w 584"/>
              <a:gd name="T31" fmla="*/ 464 h 464"/>
              <a:gd name="T32" fmla="*/ 480 w 584"/>
              <a:gd name="T33" fmla="*/ 456 h 464"/>
              <a:gd name="T34" fmla="*/ 432 w 584"/>
              <a:gd name="T35" fmla="*/ 456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84" h="464">
                <a:moveTo>
                  <a:pt x="432" y="456"/>
                </a:moveTo>
                <a:lnTo>
                  <a:pt x="248" y="440"/>
                </a:lnTo>
                <a:lnTo>
                  <a:pt x="48" y="416"/>
                </a:lnTo>
                <a:lnTo>
                  <a:pt x="0" y="408"/>
                </a:lnTo>
                <a:lnTo>
                  <a:pt x="0" y="408"/>
                </a:lnTo>
                <a:lnTo>
                  <a:pt x="56" y="0"/>
                </a:lnTo>
                <a:lnTo>
                  <a:pt x="56" y="0"/>
                </a:lnTo>
                <a:lnTo>
                  <a:pt x="248" y="24"/>
                </a:lnTo>
                <a:lnTo>
                  <a:pt x="384" y="40"/>
                </a:lnTo>
                <a:lnTo>
                  <a:pt x="424" y="40"/>
                </a:lnTo>
                <a:lnTo>
                  <a:pt x="424" y="40"/>
                </a:lnTo>
                <a:lnTo>
                  <a:pt x="584" y="56"/>
                </a:lnTo>
                <a:lnTo>
                  <a:pt x="584" y="56"/>
                </a:lnTo>
                <a:lnTo>
                  <a:pt x="576" y="152"/>
                </a:lnTo>
                <a:lnTo>
                  <a:pt x="552" y="464"/>
                </a:lnTo>
                <a:lnTo>
                  <a:pt x="552" y="464"/>
                </a:lnTo>
                <a:lnTo>
                  <a:pt x="480" y="456"/>
                </a:lnTo>
                <a:lnTo>
                  <a:pt x="432" y="45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0" name="Freeform 115"/>
          <p:cNvSpPr>
            <a:spLocks/>
          </p:cNvSpPr>
          <p:nvPr/>
        </p:nvSpPr>
        <p:spPr bwMode="auto">
          <a:xfrm>
            <a:off x="3796279" y="1751960"/>
            <a:ext cx="903426" cy="575040"/>
          </a:xfrm>
          <a:custGeom>
            <a:avLst/>
            <a:gdLst>
              <a:gd name="T0" fmla="*/ 0 w 529"/>
              <a:gd name="T1" fmla="*/ 312 h 336"/>
              <a:gd name="T2" fmla="*/ 0 w 529"/>
              <a:gd name="T3" fmla="*/ 304 h 336"/>
              <a:gd name="T4" fmla="*/ 0 w 529"/>
              <a:gd name="T5" fmla="*/ 288 h 336"/>
              <a:gd name="T6" fmla="*/ 16 w 529"/>
              <a:gd name="T7" fmla="*/ 96 h 336"/>
              <a:gd name="T8" fmla="*/ 24 w 529"/>
              <a:gd name="T9" fmla="*/ 0 h 336"/>
              <a:gd name="T10" fmla="*/ 24 w 529"/>
              <a:gd name="T11" fmla="*/ 8 h 336"/>
              <a:gd name="T12" fmla="*/ 32 w 529"/>
              <a:gd name="T13" fmla="*/ 8 h 336"/>
              <a:gd name="T14" fmla="*/ 280 w 529"/>
              <a:gd name="T15" fmla="*/ 16 h 336"/>
              <a:gd name="T16" fmla="*/ 441 w 529"/>
              <a:gd name="T17" fmla="*/ 24 h 336"/>
              <a:gd name="T18" fmla="*/ 473 w 529"/>
              <a:gd name="T19" fmla="*/ 24 h 336"/>
              <a:gd name="T20" fmla="*/ 481 w 529"/>
              <a:gd name="T21" fmla="*/ 24 h 336"/>
              <a:gd name="T22" fmla="*/ 481 w 529"/>
              <a:gd name="T23" fmla="*/ 24 h 336"/>
              <a:gd name="T24" fmla="*/ 489 w 529"/>
              <a:gd name="T25" fmla="*/ 56 h 336"/>
              <a:gd name="T26" fmla="*/ 489 w 529"/>
              <a:gd name="T27" fmla="*/ 56 h 336"/>
              <a:gd name="T28" fmla="*/ 489 w 529"/>
              <a:gd name="T29" fmla="*/ 72 h 336"/>
              <a:gd name="T30" fmla="*/ 489 w 529"/>
              <a:gd name="T31" fmla="*/ 112 h 336"/>
              <a:gd name="T32" fmla="*/ 489 w 529"/>
              <a:gd name="T33" fmla="*/ 136 h 336"/>
              <a:gd name="T34" fmla="*/ 497 w 529"/>
              <a:gd name="T35" fmla="*/ 144 h 336"/>
              <a:gd name="T36" fmla="*/ 497 w 529"/>
              <a:gd name="T37" fmla="*/ 144 h 336"/>
              <a:gd name="T38" fmla="*/ 505 w 529"/>
              <a:gd name="T39" fmla="*/ 152 h 336"/>
              <a:gd name="T40" fmla="*/ 505 w 529"/>
              <a:gd name="T41" fmla="*/ 184 h 336"/>
              <a:gd name="T42" fmla="*/ 505 w 529"/>
              <a:gd name="T43" fmla="*/ 200 h 336"/>
              <a:gd name="T44" fmla="*/ 505 w 529"/>
              <a:gd name="T45" fmla="*/ 216 h 336"/>
              <a:gd name="T46" fmla="*/ 505 w 529"/>
              <a:gd name="T47" fmla="*/ 224 h 336"/>
              <a:gd name="T48" fmla="*/ 505 w 529"/>
              <a:gd name="T49" fmla="*/ 224 h 336"/>
              <a:gd name="T50" fmla="*/ 513 w 529"/>
              <a:gd name="T51" fmla="*/ 240 h 336"/>
              <a:gd name="T52" fmla="*/ 513 w 529"/>
              <a:gd name="T53" fmla="*/ 240 h 336"/>
              <a:gd name="T54" fmla="*/ 513 w 529"/>
              <a:gd name="T55" fmla="*/ 256 h 336"/>
              <a:gd name="T56" fmla="*/ 513 w 529"/>
              <a:gd name="T57" fmla="*/ 280 h 336"/>
              <a:gd name="T58" fmla="*/ 513 w 529"/>
              <a:gd name="T59" fmla="*/ 280 h 336"/>
              <a:gd name="T60" fmla="*/ 521 w 529"/>
              <a:gd name="T61" fmla="*/ 288 h 336"/>
              <a:gd name="T62" fmla="*/ 529 w 529"/>
              <a:gd name="T63" fmla="*/ 304 h 336"/>
              <a:gd name="T64" fmla="*/ 529 w 529"/>
              <a:gd name="T65" fmla="*/ 304 h 336"/>
              <a:gd name="T66" fmla="*/ 529 w 529"/>
              <a:gd name="T67" fmla="*/ 328 h 336"/>
              <a:gd name="T68" fmla="*/ 529 w 529"/>
              <a:gd name="T69" fmla="*/ 336 h 336"/>
              <a:gd name="T70" fmla="*/ 505 w 529"/>
              <a:gd name="T71" fmla="*/ 336 h 336"/>
              <a:gd name="T72" fmla="*/ 296 w 529"/>
              <a:gd name="T73" fmla="*/ 328 h 336"/>
              <a:gd name="T74" fmla="*/ 16 w 529"/>
              <a:gd name="T75" fmla="*/ 312 h 336"/>
              <a:gd name="T76" fmla="*/ 0 w 529"/>
              <a:gd name="T77" fmla="*/ 312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29" h="336">
                <a:moveTo>
                  <a:pt x="0" y="312"/>
                </a:moveTo>
                <a:lnTo>
                  <a:pt x="0" y="304"/>
                </a:lnTo>
                <a:lnTo>
                  <a:pt x="0" y="288"/>
                </a:lnTo>
                <a:lnTo>
                  <a:pt x="16" y="96"/>
                </a:lnTo>
                <a:lnTo>
                  <a:pt x="24" y="0"/>
                </a:lnTo>
                <a:lnTo>
                  <a:pt x="24" y="8"/>
                </a:lnTo>
                <a:lnTo>
                  <a:pt x="32" y="8"/>
                </a:lnTo>
                <a:lnTo>
                  <a:pt x="280" y="16"/>
                </a:lnTo>
                <a:lnTo>
                  <a:pt x="441" y="24"/>
                </a:lnTo>
                <a:lnTo>
                  <a:pt x="473" y="24"/>
                </a:lnTo>
                <a:lnTo>
                  <a:pt x="481" y="24"/>
                </a:lnTo>
                <a:lnTo>
                  <a:pt x="481" y="24"/>
                </a:lnTo>
                <a:lnTo>
                  <a:pt x="489" y="56"/>
                </a:lnTo>
                <a:lnTo>
                  <a:pt x="489" y="56"/>
                </a:lnTo>
                <a:lnTo>
                  <a:pt x="489" y="72"/>
                </a:lnTo>
                <a:lnTo>
                  <a:pt x="489" y="112"/>
                </a:lnTo>
                <a:lnTo>
                  <a:pt x="489" y="136"/>
                </a:lnTo>
                <a:lnTo>
                  <a:pt x="497" y="144"/>
                </a:lnTo>
                <a:lnTo>
                  <a:pt x="497" y="144"/>
                </a:lnTo>
                <a:lnTo>
                  <a:pt x="505" y="152"/>
                </a:lnTo>
                <a:lnTo>
                  <a:pt x="505" y="184"/>
                </a:lnTo>
                <a:lnTo>
                  <a:pt x="505" y="200"/>
                </a:lnTo>
                <a:lnTo>
                  <a:pt x="505" y="216"/>
                </a:lnTo>
                <a:lnTo>
                  <a:pt x="505" y="224"/>
                </a:lnTo>
                <a:lnTo>
                  <a:pt x="505" y="224"/>
                </a:lnTo>
                <a:lnTo>
                  <a:pt x="513" y="240"/>
                </a:lnTo>
                <a:lnTo>
                  <a:pt x="513" y="240"/>
                </a:lnTo>
                <a:lnTo>
                  <a:pt x="513" y="256"/>
                </a:lnTo>
                <a:lnTo>
                  <a:pt x="513" y="280"/>
                </a:lnTo>
                <a:lnTo>
                  <a:pt x="513" y="280"/>
                </a:lnTo>
                <a:lnTo>
                  <a:pt x="521" y="288"/>
                </a:lnTo>
                <a:lnTo>
                  <a:pt x="529" y="304"/>
                </a:lnTo>
                <a:lnTo>
                  <a:pt x="529" y="304"/>
                </a:lnTo>
                <a:lnTo>
                  <a:pt x="529" y="328"/>
                </a:lnTo>
                <a:lnTo>
                  <a:pt x="529" y="336"/>
                </a:lnTo>
                <a:lnTo>
                  <a:pt x="505" y="336"/>
                </a:lnTo>
                <a:lnTo>
                  <a:pt x="296" y="328"/>
                </a:lnTo>
                <a:lnTo>
                  <a:pt x="16" y="312"/>
                </a:lnTo>
                <a:lnTo>
                  <a:pt x="0" y="3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1" name="Freeform 116"/>
          <p:cNvSpPr>
            <a:spLocks/>
          </p:cNvSpPr>
          <p:nvPr/>
        </p:nvSpPr>
        <p:spPr bwMode="auto">
          <a:xfrm>
            <a:off x="3755413" y="2286134"/>
            <a:ext cx="958888" cy="655313"/>
          </a:xfrm>
          <a:custGeom>
            <a:avLst/>
            <a:gdLst>
              <a:gd name="T0" fmla="*/ 432 w 561"/>
              <a:gd name="T1" fmla="*/ 336 h 384"/>
              <a:gd name="T2" fmla="*/ 440 w 561"/>
              <a:gd name="T3" fmla="*/ 344 h 384"/>
              <a:gd name="T4" fmla="*/ 456 w 561"/>
              <a:gd name="T5" fmla="*/ 328 h 384"/>
              <a:gd name="T6" fmla="*/ 497 w 561"/>
              <a:gd name="T7" fmla="*/ 328 h 384"/>
              <a:gd name="T8" fmla="*/ 505 w 561"/>
              <a:gd name="T9" fmla="*/ 336 h 384"/>
              <a:gd name="T10" fmla="*/ 513 w 561"/>
              <a:gd name="T11" fmla="*/ 344 h 384"/>
              <a:gd name="T12" fmla="*/ 529 w 561"/>
              <a:gd name="T13" fmla="*/ 344 h 384"/>
              <a:gd name="T14" fmla="*/ 553 w 561"/>
              <a:gd name="T15" fmla="*/ 376 h 384"/>
              <a:gd name="T16" fmla="*/ 561 w 561"/>
              <a:gd name="T17" fmla="*/ 384 h 384"/>
              <a:gd name="T18" fmla="*/ 561 w 561"/>
              <a:gd name="T19" fmla="*/ 376 h 384"/>
              <a:gd name="T20" fmla="*/ 553 w 561"/>
              <a:gd name="T21" fmla="*/ 360 h 384"/>
              <a:gd name="T22" fmla="*/ 545 w 561"/>
              <a:gd name="T23" fmla="*/ 344 h 384"/>
              <a:gd name="T24" fmla="*/ 561 w 561"/>
              <a:gd name="T25" fmla="*/ 296 h 384"/>
              <a:gd name="T26" fmla="*/ 545 w 561"/>
              <a:gd name="T27" fmla="*/ 296 h 384"/>
              <a:gd name="T28" fmla="*/ 545 w 561"/>
              <a:gd name="T29" fmla="*/ 288 h 384"/>
              <a:gd name="T30" fmla="*/ 553 w 561"/>
              <a:gd name="T31" fmla="*/ 288 h 384"/>
              <a:gd name="T32" fmla="*/ 545 w 561"/>
              <a:gd name="T33" fmla="*/ 272 h 384"/>
              <a:gd name="T34" fmla="*/ 545 w 561"/>
              <a:gd name="T35" fmla="*/ 264 h 384"/>
              <a:gd name="T36" fmla="*/ 561 w 561"/>
              <a:gd name="T37" fmla="*/ 264 h 384"/>
              <a:gd name="T38" fmla="*/ 561 w 561"/>
              <a:gd name="T39" fmla="*/ 80 h 384"/>
              <a:gd name="T40" fmla="*/ 537 w 561"/>
              <a:gd name="T41" fmla="*/ 64 h 384"/>
              <a:gd name="T42" fmla="*/ 529 w 561"/>
              <a:gd name="T43" fmla="*/ 48 h 384"/>
              <a:gd name="T44" fmla="*/ 537 w 561"/>
              <a:gd name="T45" fmla="*/ 40 h 384"/>
              <a:gd name="T46" fmla="*/ 553 w 561"/>
              <a:gd name="T47" fmla="*/ 24 h 384"/>
              <a:gd name="T48" fmla="*/ 553 w 561"/>
              <a:gd name="T49" fmla="*/ 16 h 384"/>
              <a:gd name="T50" fmla="*/ 529 w 561"/>
              <a:gd name="T51" fmla="*/ 24 h 384"/>
              <a:gd name="T52" fmla="*/ 40 w 561"/>
              <a:gd name="T53" fmla="*/ 0 h 384"/>
              <a:gd name="T54" fmla="*/ 24 w 561"/>
              <a:gd name="T55" fmla="*/ 0 h 384"/>
              <a:gd name="T56" fmla="*/ 16 w 561"/>
              <a:gd name="T57" fmla="*/ 96 h 384"/>
              <a:gd name="T58" fmla="*/ 0 w 561"/>
              <a:gd name="T59" fmla="*/ 296 h 384"/>
              <a:gd name="T60" fmla="*/ 208 w 561"/>
              <a:gd name="T61" fmla="*/ 304 h 384"/>
              <a:gd name="T62" fmla="*/ 400 w 561"/>
              <a:gd name="T63" fmla="*/ 31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1" h="384">
                <a:moveTo>
                  <a:pt x="400" y="312"/>
                </a:moveTo>
                <a:lnTo>
                  <a:pt x="432" y="336"/>
                </a:lnTo>
                <a:lnTo>
                  <a:pt x="440" y="344"/>
                </a:lnTo>
                <a:lnTo>
                  <a:pt x="440" y="344"/>
                </a:lnTo>
                <a:lnTo>
                  <a:pt x="448" y="336"/>
                </a:lnTo>
                <a:lnTo>
                  <a:pt x="456" y="328"/>
                </a:lnTo>
                <a:lnTo>
                  <a:pt x="456" y="328"/>
                </a:lnTo>
                <a:lnTo>
                  <a:pt x="497" y="328"/>
                </a:lnTo>
                <a:lnTo>
                  <a:pt x="497" y="328"/>
                </a:lnTo>
                <a:lnTo>
                  <a:pt x="505" y="336"/>
                </a:lnTo>
                <a:lnTo>
                  <a:pt x="505" y="336"/>
                </a:lnTo>
                <a:lnTo>
                  <a:pt x="513" y="344"/>
                </a:lnTo>
                <a:lnTo>
                  <a:pt x="521" y="344"/>
                </a:lnTo>
                <a:lnTo>
                  <a:pt x="529" y="344"/>
                </a:lnTo>
                <a:lnTo>
                  <a:pt x="545" y="360"/>
                </a:lnTo>
                <a:lnTo>
                  <a:pt x="553" y="376"/>
                </a:lnTo>
                <a:lnTo>
                  <a:pt x="553" y="384"/>
                </a:lnTo>
                <a:lnTo>
                  <a:pt x="561" y="384"/>
                </a:lnTo>
                <a:lnTo>
                  <a:pt x="561" y="384"/>
                </a:lnTo>
                <a:lnTo>
                  <a:pt x="561" y="376"/>
                </a:lnTo>
                <a:lnTo>
                  <a:pt x="561" y="376"/>
                </a:lnTo>
                <a:lnTo>
                  <a:pt x="553" y="360"/>
                </a:lnTo>
                <a:lnTo>
                  <a:pt x="545" y="344"/>
                </a:lnTo>
                <a:lnTo>
                  <a:pt x="545" y="344"/>
                </a:lnTo>
                <a:lnTo>
                  <a:pt x="545" y="336"/>
                </a:lnTo>
                <a:lnTo>
                  <a:pt x="561" y="296"/>
                </a:lnTo>
                <a:lnTo>
                  <a:pt x="561" y="296"/>
                </a:lnTo>
                <a:lnTo>
                  <a:pt x="545" y="296"/>
                </a:lnTo>
                <a:lnTo>
                  <a:pt x="545" y="296"/>
                </a:lnTo>
                <a:lnTo>
                  <a:pt x="545" y="288"/>
                </a:lnTo>
                <a:lnTo>
                  <a:pt x="553" y="288"/>
                </a:lnTo>
                <a:lnTo>
                  <a:pt x="553" y="288"/>
                </a:lnTo>
                <a:lnTo>
                  <a:pt x="553" y="280"/>
                </a:lnTo>
                <a:lnTo>
                  <a:pt x="545" y="272"/>
                </a:lnTo>
                <a:lnTo>
                  <a:pt x="545" y="264"/>
                </a:lnTo>
                <a:lnTo>
                  <a:pt x="545" y="264"/>
                </a:lnTo>
                <a:lnTo>
                  <a:pt x="561" y="264"/>
                </a:lnTo>
                <a:lnTo>
                  <a:pt x="561" y="264"/>
                </a:lnTo>
                <a:lnTo>
                  <a:pt x="561" y="80"/>
                </a:lnTo>
                <a:lnTo>
                  <a:pt x="561" y="80"/>
                </a:lnTo>
                <a:lnTo>
                  <a:pt x="553" y="80"/>
                </a:lnTo>
                <a:lnTo>
                  <a:pt x="537" y="64"/>
                </a:lnTo>
                <a:lnTo>
                  <a:pt x="529" y="56"/>
                </a:lnTo>
                <a:lnTo>
                  <a:pt x="529" y="48"/>
                </a:lnTo>
                <a:lnTo>
                  <a:pt x="537" y="48"/>
                </a:lnTo>
                <a:lnTo>
                  <a:pt x="537" y="40"/>
                </a:lnTo>
                <a:lnTo>
                  <a:pt x="553" y="24"/>
                </a:lnTo>
                <a:lnTo>
                  <a:pt x="553" y="24"/>
                </a:lnTo>
                <a:lnTo>
                  <a:pt x="545" y="24"/>
                </a:lnTo>
                <a:lnTo>
                  <a:pt x="553" y="16"/>
                </a:lnTo>
                <a:lnTo>
                  <a:pt x="553" y="24"/>
                </a:lnTo>
                <a:lnTo>
                  <a:pt x="529" y="24"/>
                </a:lnTo>
                <a:lnTo>
                  <a:pt x="320" y="16"/>
                </a:lnTo>
                <a:lnTo>
                  <a:pt x="40" y="0"/>
                </a:lnTo>
                <a:lnTo>
                  <a:pt x="24" y="0"/>
                </a:lnTo>
                <a:lnTo>
                  <a:pt x="24" y="0"/>
                </a:lnTo>
                <a:lnTo>
                  <a:pt x="16" y="96"/>
                </a:lnTo>
                <a:lnTo>
                  <a:pt x="16" y="96"/>
                </a:lnTo>
                <a:lnTo>
                  <a:pt x="0" y="296"/>
                </a:lnTo>
                <a:lnTo>
                  <a:pt x="0" y="296"/>
                </a:lnTo>
                <a:lnTo>
                  <a:pt x="8" y="296"/>
                </a:lnTo>
                <a:lnTo>
                  <a:pt x="208" y="304"/>
                </a:lnTo>
                <a:lnTo>
                  <a:pt x="352" y="312"/>
                </a:lnTo>
                <a:lnTo>
                  <a:pt x="400" y="3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2" name="Freeform 117"/>
          <p:cNvSpPr>
            <a:spLocks/>
          </p:cNvSpPr>
          <p:nvPr/>
        </p:nvSpPr>
        <p:spPr bwMode="auto">
          <a:xfrm>
            <a:off x="3714547" y="2791119"/>
            <a:ext cx="1135485" cy="560445"/>
          </a:xfrm>
          <a:custGeom>
            <a:avLst/>
            <a:gdLst>
              <a:gd name="T0" fmla="*/ 665 w 665"/>
              <a:gd name="T1" fmla="*/ 328 h 328"/>
              <a:gd name="T2" fmla="*/ 649 w 665"/>
              <a:gd name="T3" fmla="*/ 304 h 328"/>
              <a:gd name="T4" fmla="*/ 649 w 665"/>
              <a:gd name="T5" fmla="*/ 304 h 328"/>
              <a:gd name="T6" fmla="*/ 641 w 665"/>
              <a:gd name="T7" fmla="*/ 296 h 328"/>
              <a:gd name="T8" fmla="*/ 641 w 665"/>
              <a:gd name="T9" fmla="*/ 296 h 328"/>
              <a:gd name="T10" fmla="*/ 641 w 665"/>
              <a:gd name="T11" fmla="*/ 288 h 328"/>
              <a:gd name="T12" fmla="*/ 633 w 665"/>
              <a:gd name="T13" fmla="*/ 264 h 328"/>
              <a:gd name="T14" fmla="*/ 625 w 665"/>
              <a:gd name="T15" fmla="*/ 264 h 328"/>
              <a:gd name="T16" fmla="*/ 625 w 665"/>
              <a:gd name="T17" fmla="*/ 232 h 328"/>
              <a:gd name="T18" fmla="*/ 625 w 665"/>
              <a:gd name="T19" fmla="*/ 224 h 328"/>
              <a:gd name="T20" fmla="*/ 625 w 665"/>
              <a:gd name="T21" fmla="*/ 216 h 328"/>
              <a:gd name="T22" fmla="*/ 625 w 665"/>
              <a:gd name="T23" fmla="*/ 216 h 328"/>
              <a:gd name="T24" fmla="*/ 625 w 665"/>
              <a:gd name="T25" fmla="*/ 208 h 328"/>
              <a:gd name="T26" fmla="*/ 625 w 665"/>
              <a:gd name="T27" fmla="*/ 208 h 328"/>
              <a:gd name="T28" fmla="*/ 617 w 665"/>
              <a:gd name="T29" fmla="*/ 184 h 328"/>
              <a:gd name="T30" fmla="*/ 617 w 665"/>
              <a:gd name="T31" fmla="*/ 176 h 328"/>
              <a:gd name="T32" fmla="*/ 609 w 665"/>
              <a:gd name="T33" fmla="*/ 176 h 328"/>
              <a:gd name="T34" fmla="*/ 609 w 665"/>
              <a:gd name="T35" fmla="*/ 160 h 328"/>
              <a:gd name="T36" fmla="*/ 609 w 665"/>
              <a:gd name="T37" fmla="*/ 128 h 328"/>
              <a:gd name="T38" fmla="*/ 593 w 665"/>
              <a:gd name="T39" fmla="*/ 120 h 328"/>
              <a:gd name="T40" fmla="*/ 585 w 665"/>
              <a:gd name="T41" fmla="*/ 112 h 328"/>
              <a:gd name="T42" fmla="*/ 585 w 665"/>
              <a:gd name="T43" fmla="*/ 104 h 328"/>
              <a:gd name="T44" fmla="*/ 585 w 665"/>
              <a:gd name="T45" fmla="*/ 104 h 328"/>
              <a:gd name="T46" fmla="*/ 585 w 665"/>
              <a:gd name="T47" fmla="*/ 96 h 328"/>
              <a:gd name="T48" fmla="*/ 585 w 665"/>
              <a:gd name="T49" fmla="*/ 88 h 328"/>
              <a:gd name="T50" fmla="*/ 585 w 665"/>
              <a:gd name="T51" fmla="*/ 88 h 328"/>
              <a:gd name="T52" fmla="*/ 585 w 665"/>
              <a:gd name="T53" fmla="*/ 88 h 328"/>
              <a:gd name="T54" fmla="*/ 569 w 665"/>
              <a:gd name="T55" fmla="*/ 72 h 328"/>
              <a:gd name="T56" fmla="*/ 569 w 665"/>
              <a:gd name="T57" fmla="*/ 64 h 328"/>
              <a:gd name="T58" fmla="*/ 553 w 665"/>
              <a:gd name="T59" fmla="*/ 48 h 328"/>
              <a:gd name="T60" fmla="*/ 545 w 665"/>
              <a:gd name="T61" fmla="*/ 48 h 328"/>
              <a:gd name="T62" fmla="*/ 537 w 665"/>
              <a:gd name="T63" fmla="*/ 48 h 328"/>
              <a:gd name="T64" fmla="*/ 529 w 665"/>
              <a:gd name="T65" fmla="*/ 40 h 328"/>
              <a:gd name="T66" fmla="*/ 529 w 665"/>
              <a:gd name="T67" fmla="*/ 40 h 328"/>
              <a:gd name="T68" fmla="*/ 521 w 665"/>
              <a:gd name="T69" fmla="*/ 32 h 328"/>
              <a:gd name="T70" fmla="*/ 521 w 665"/>
              <a:gd name="T71" fmla="*/ 32 h 328"/>
              <a:gd name="T72" fmla="*/ 480 w 665"/>
              <a:gd name="T73" fmla="*/ 32 h 328"/>
              <a:gd name="T74" fmla="*/ 480 w 665"/>
              <a:gd name="T75" fmla="*/ 32 h 328"/>
              <a:gd name="T76" fmla="*/ 472 w 665"/>
              <a:gd name="T77" fmla="*/ 40 h 328"/>
              <a:gd name="T78" fmla="*/ 464 w 665"/>
              <a:gd name="T79" fmla="*/ 48 h 328"/>
              <a:gd name="T80" fmla="*/ 464 w 665"/>
              <a:gd name="T81" fmla="*/ 48 h 328"/>
              <a:gd name="T82" fmla="*/ 456 w 665"/>
              <a:gd name="T83" fmla="*/ 40 h 328"/>
              <a:gd name="T84" fmla="*/ 424 w 665"/>
              <a:gd name="T85" fmla="*/ 16 h 328"/>
              <a:gd name="T86" fmla="*/ 424 w 665"/>
              <a:gd name="T87" fmla="*/ 16 h 328"/>
              <a:gd name="T88" fmla="*/ 303 w 665"/>
              <a:gd name="T89" fmla="*/ 12 h 328"/>
              <a:gd name="T90" fmla="*/ 55 w 665"/>
              <a:gd name="T91" fmla="*/ 0 h 328"/>
              <a:gd name="T92" fmla="*/ 24 w 665"/>
              <a:gd name="T93" fmla="*/ 0 h 328"/>
              <a:gd name="T94" fmla="*/ 24 w 665"/>
              <a:gd name="T95" fmla="*/ 0 h 328"/>
              <a:gd name="T96" fmla="*/ 0 w 665"/>
              <a:gd name="T97" fmla="*/ 200 h 328"/>
              <a:gd name="T98" fmla="*/ 0 w 665"/>
              <a:gd name="T99" fmla="*/ 200 h 328"/>
              <a:gd name="T100" fmla="*/ 160 w 665"/>
              <a:gd name="T101" fmla="*/ 216 h 328"/>
              <a:gd name="T102" fmla="*/ 160 w 665"/>
              <a:gd name="T103" fmla="*/ 216 h 328"/>
              <a:gd name="T104" fmla="*/ 152 w 665"/>
              <a:gd name="T105" fmla="*/ 312 h 328"/>
              <a:gd name="T106" fmla="*/ 152 w 665"/>
              <a:gd name="T107" fmla="*/ 312 h 328"/>
              <a:gd name="T108" fmla="*/ 184 w 665"/>
              <a:gd name="T109" fmla="*/ 320 h 328"/>
              <a:gd name="T110" fmla="*/ 424 w 665"/>
              <a:gd name="T111" fmla="*/ 328 h 328"/>
              <a:gd name="T112" fmla="*/ 649 w 665"/>
              <a:gd name="T113" fmla="*/ 328 h 328"/>
              <a:gd name="T114" fmla="*/ 665 w 665"/>
              <a:gd name="T115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65" h="328">
                <a:moveTo>
                  <a:pt x="665" y="328"/>
                </a:moveTo>
                <a:lnTo>
                  <a:pt x="649" y="304"/>
                </a:lnTo>
                <a:lnTo>
                  <a:pt x="649" y="304"/>
                </a:lnTo>
                <a:lnTo>
                  <a:pt x="641" y="296"/>
                </a:lnTo>
                <a:lnTo>
                  <a:pt x="641" y="296"/>
                </a:lnTo>
                <a:lnTo>
                  <a:pt x="641" y="288"/>
                </a:lnTo>
                <a:lnTo>
                  <a:pt x="633" y="264"/>
                </a:lnTo>
                <a:lnTo>
                  <a:pt x="625" y="264"/>
                </a:lnTo>
                <a:lnTo>
                  <a:pt x="625" y="232"/>
                </a:lnTo>
                <a:lnTo>
                  <a:pt x="625" y="224"/>
                </a:lnTo>
                <a:lnTo>
                  <a:pt x="625" y="216"/>
                </a:lnTo>
                <a:lnTo>
                  <a:pt x="625" y="216"/>
                </a:lnTo>
                <a:lnTo>
                  <a:pt x="625" y="208"/>
                </a:lnTo>
                <a:lnTo>
                  <a:pt x="625" y="208"/>
                </a:lnTo>
                <a:lnTo>
                  <a:pt x="617" y="184"/>
                </a:lnTo>
                <a:lnTo>
                  <a:pt x="617" y="176"/>
                </a:lnTo>
                <a:lnTo>
                  <a:pt x="609" y="176"/>
                </a:lnTo>
                <a:lnTo>
                  <a:pt x="609" y="160"/>
                </a:lnTo>
                <a:lnTo>
                  <a:pt x="609" y="128"/>
                </a:lnTo>
                <a:lnTo>
                  <a:pt x="593" y="120"/>
                </a:lnTo>
                <a:lnTo>
                  <a:pt x="585" y="112"/>
                </a:lnTo>
                <a:lnTo>
                  <a:pt x="585" y="104"/>
                </a:lnTo>
                <a:lnTo>
                  <a:pt x="585" y="104"/>
                </a:lnTo>
                <a:lnTo>
                  <a:pt x="585" y="96"/>
                </a:lnTo>
                <a:lnTo>
                  <a:pt x="585" y="88"/>
                </a:lnTo>
                <a:lnTo>
                  <a:pt x="585" y="88"/>
                </a:lnTo>
                <a:lnTo>
                  <a:pt x="585" y="88"/>
                </a:lnTo>
                <a:lnTo>
                  <a:pt x="569" y="72"/>
                </a:lnTo>
                <a:lnTo>
                  <a:pt x="569" y="64"/>
                </a:lnTo>
                <a:lnTo>
                  <a:pt x="553" y="48"/>
                </a:lnTo>
                <a:lnTo>
                  <a:pt x="545" y="48"/>
                </a:lnTo>
                <a:lnTo>
                  <a:pt x="537" y="48"/>
                </a:lnTo>
                <a:lnTo>
                  <a:pt x="529" y="40"/>
                </a:lnTo>
                <a:lnTo>
                  <a:pt x="529" y="40"/>
                </a:lnTo>
                <a:lnTo>
                  <a:pt x="521" y="32"/>
                </a:lnTo>
                <a:lnTo>
                  <a:pt x="521" y="32"/>
                </a:lnTo>
                <a:lnTo>
                  <a:pt x="480" y="32"/>
                </a:lnTo>
                <a:lnTo>
                  <a:pt x="480" y="32"/>
                </a:lnTo>
                <a:lnTo>
                  <a:pt x="472" y="40"/>
                </a:lnTo>
                <a:lnTo>
                  <a:pt x="464" y="48"/>
                </a:lnTo>
                <a:lnTo>
                  <a:pt x="464" y="48"/>
                </a:lnTo>
                <a:lnTo>
                  <a:pt x="456" y="40"/>
                </a:lnTo>
                <a:lnTo>
                  <a:pt x="424" y="16"/>
                </a:lnTo>
                <a:lnTo>
                  <a:pt x="424" y="16"/>
                </a:lnTo>
                <a:lnTo>
                  <a:pt x="303" y="12"/>
                </a:lnTo>
                <a:lnTo>
                  <a:pt x="55" y="0"/>
                </a:lnTo>
                <a:lnTo>
                  <a:pt x="24" y="0"/>
                </a:lnTo>
                <a:lnTo>
                  <a:pt x="24" y="0"/>
                </a:lnTo>
                <a:lnTo>
                  <a:pt x="0" y="200"/>
                </a:lnTo>
                <a:lnTo>
                  <a:pt x="0" y="200"/>
                </a:lnTo>
                <a:lnTo>
                  <a:pt x="160" y="216"/>
                </a:lnTo>
                <a:lnTo>
                  <a:pt x="160" y="216"/>
                </a:lnTo>
                <a:lnTo>
                  <a:pt x="152" y="312"/>
                </a:lnTo>
                <a:lnTo>
                  <a:pt x="152" y="312"/>
                </a:lnTo>
                <a:lnTo>
                  <a:pt x="184" y="320"/>
                </a:lnTo>
                <a:lnTo>
                  <a:pt x="424" y="328"/>
                </a:lnTo>
                <a:lnTo>
                  <a:pt x="649" y="328"/>
                </a:lnTo>
                <a:lnTo>
                  <a:pt x="665" y="3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" name="Freeform 118"/>
          <p:cNvSpPr>
            <a:spLocks/>
          </p:cNvSpPr>
          <p:nvPr/>
        </p:nvSpPr>
        <p:spPr bwMode="auto">
          <a:xfrm>
            <a:off x="3933471" y="3323834"/>
            <a:ext cx="1012888" cy="547309"/>
          </a:xfrm>
          <a:custGeom>
            <a:avLst/>
            <a:gdLst>
              <a:gd name="T0" fmla="*/ 0 w 593"/>
              <a:gd name="T1" fmla="*/ 312 h 320"/>
              <a:gd name="T2" fmla="*/ 24 w 593"/>
              <a:gd name="T3" fmla="*/ 0 h 320"/>
              <a:gd name="T4" fmla="*/ 24 w 593"/>
              <a:gd name="T5" fmla="*/ 0 h 320"/>
              <a:gd name="T6" fmla="*/ 56 w 593"/>
              <a:gd name="T7" fmla="*/ 8 h 320"/>
              <a:gd name="T8" fmla="*/ 296 w 593"/>
              <a:gd name="T9" fmla="*/ 16 h 320"/>
              <a:gd name="T10" fmla="*/ 521 w 593"/>
              <a:gd name="T11" fmla="*/ 16 h 320"/>
              <a:gd name="T12" fmla="*/ 537 w 593"/>
              <a:gd name="T13" fmla="*/ 16 h 320"/>
              <a:gd name="T14" fmla="*/ 529 w 593"/>
              <a:gd name="T15" fmla="*/ 16 h 320"/>
              <a:gd name="T16" fmla="*/ 545 w 593"/>
              <a:gd name="T17" fmla="*/ 24 h 320"/>
              <a:gd name="T18" fmla="*/ 553 w 593"/>
              <a:gd name="T19" fmla="*/ 32 h 320"/>
              <a:gd name="T20" fmla="*/ 553 w 593"/>
              <a:gd name="T21" fmla="*/ 32 h 320"/>
              <a:gd name="T22" fmla="*/ 561 w 593"/>
              <a:gd name="T23" fmla="*/ 24 h 320"/>
              <a:gd name="T24" fmla="*/ 561 w 593"/>
              <a:gd name="T25" fmla="*/ 32 h 320"/>
              <a:gd name="T26" fmla="*/ 569 w 593"/>
              <a:gd name="T27" fmla="*/ 32 h 320"/>
              <a:gd name="T28" fmla="*/ 569 w 593"/>
              <a:gd name="T29" fmla="*/ 40 h 320"/>
              <a:gd name="T30" fmla="*/ 569 w 593"/>
              <a:gd name="T31" fmla="*/ 48 h 320"/>
              <a:gd name="T32" fmla="*/ 553 w 593"/>
              <a:gd name="T33" fmla="*/ 56 h 320"/>
              <a:gd name="T34" fmla="*/ 553 w 593"/>
              <a:gd name="T35" fmla="*/ 56 h 320"/>
              <a:gd name="T36" fmla="*/ 553 w 593"/>
              <a:gd name="T37" fmla="*/ 64 h 320"/>
              <a:gd name="T38" fmla="*/ 553 w 593"/>
              <a:gd name="T39" fmla="*/ 64 h 320"/>
              <a:gd name="T40" fmla="*/ 569 w 593"/>
              <a:gd name="T41" fmla="*/ 72 h 320"/>
              <a:gd name="T42" fmla="*/ 569 w 593"/>
              <a:gd name="T43" fmla="*/ 80 h 320"/>
              <a:gd name="T44" fmla="*/ 569 w 593"/>
              <a:gd name="T45" fmla="*/ 88 h 320"/>
              <a:gd name="T46" fmla="*/ 569 w 593"/>
              <a:gd name="T47" fmla="*/ 88 h 320"/>
              <a:gd name="T48" fmla="*/ 577 w 593"/>
              <a:gd name="T49" fmla="*/ 104 h 320"/>
              <a:gd name="T50" fmla="*/ 577 w 593"/>
              <a:gd name="T51" fmla="*/ 104 h 320"/>
              <a:gd name="T52" fmla="*/ 593 w 593"/>
              <a:gd name="T53" fmla="*/ 104 h 320"/>
              <a:gd name="T54" fmla="*/ 593 w 593"/>
              <a:gd name="T55" fmla="*/ 104 h 320"/>
              <a:gd name="T56" fmla="*/ 593 w 593"/>
              <a:gd name="T57" fmla="*/ 320 h 320"/>
              <a:gd name="T58" fmla="*/ 593 w 593"/>
              <a:gd name="T59" fmla="*/ 320 h 320"/>
              <a:gd name="T60" fmla="*/ 529 w 593"/>
              <a:gd name="T61" fmla="*/ 320 h 320"/>
              <a:gd name="T62" fmla="*/ 369 w 593"/>
              <a:gd name="T63" fmla="*/ 320 h 320"/>
              <a:gd name="T64" fmla="*/ 56 w 593"/>
              <a:gd name="T65" fmla="*/ 312 h 320"/>
              <a:gd name="T66" fmla="*/ 0 w 593"/>
              <a:gd name="T67" fmla="*/ 312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93" h="320">
                <a:moveTo>
                  <a:pt x="0" y="312"/>
                </a:moveTo>
                <a:lnTo>
                  <a:pt x="24" y="0"/>
                </a:lnTo>
                <a:lnTo>
                  <a:pt x="24" y="0"/>
                </a:lnTo>
                <a:lnTo>
                  <a:pt x="56" y="8"/>
                </a:lnTo>
                <a:lnTo>
                  <a:pt x="296" y="16"/>
                </a:lnTo>
                <a:lnTo>
                  <a:pt x="521" y="16"/>
                </a:lnTo>
                <a:lnTo>
                  <a:pt x="537" y="16"/>
                </a:lnTo>
                <a:lnTo>
                  <a:pt x="529" y="16"/>
                </a:lnTo>
                <a:lnTo>
                  <a:pt x="545" y="24"/>
                </a:lnTo>
                <a:lnTo>
                  <a:pt x="553" y="32"/>
                </a:lnTo>
                <a:lnTo>
                  <a:pt x="553" y="32"/>
                </a:lnTo>
                <a:lnTo>
                  <a:pt x="561" y="24"/>
                </a:lnTo>
                <a:lnTo>
                  <a:pt x="561" y="32"/>
                </a:lnTo>
                <a:lnTo>
                  <a:pt x="569" y="32"/>
                </a:lnTo>
                <a:lnTo>
                  <a:pt x="569" y="40"/>
                </a:lnTo>
                <a:lnTo>
                  <a:pt x="569" y="48"/>
                </a:lnTo>
                <a:lnTo>
                  <a:pt x="553" y="56"/>
                </a:lnTo>
                <a:lnTo>
                  <a:pt x="553" y="56"/>
                </a:lnTo>
                <a:lnTo>
                  <a:pt x="553" y="64"/>
                </a:lnTo>
                <a:lnTo>
                  <a:pt x="553" y="64"/>
                </a:lnTo>
                <a:lnTo>
                  <a:pt x="569" y="72"/>
                </a:lnTo>
                <a:lnTo>
                  <a:pt x="569" y="80"/>
                </a:lnTo>
                <a:lnTo>
                  <a:pt x="569" y="88"/>
                </a:lnTo>
                <a:lnTo>
                  <a:pt x="569" y="88"/>
                </a:lnTo>
                <a:lnTo>
                  <a:pt x="577" y="104"/>
                </a:lnTo>
                <a:lnTo>
                  <a:pt x="577" y="104"/>
                </a:lnTo>
                <a:lnTo>
                  <a:pt x="593" y="104"/>
                </a:lnTo>
                <a:lnTo>
                  <a:pt x="593" y="104"/>
                </a:lnTo>
                <a:lnTo>
                  <a:pt x="593" y="320"/>
                </a:lnTo>
                <a:lnTo>
                  <a:pt x="593" y="320"/>
                </a:lnTo>
                <a:lnTo>
                  <a:pt x="529" y="320"/>
                </a:lnTo>
                <a:lnTo>
                  <a:pt x="369" y="320"/>
                </a:lnTo>
                <a:lnTo>
                  <a:pt x="56" y="312"/>
                </a:lnTo>
                <a:lnTo>
                  <a:pt x="0" y="3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4" name="Freeform 119"/>
          <p:cNvSpPr>
            <a:spLocks/>
          </p:cNvSpPr>
          <p:nvPr/>
        </p:nvSpPr>
        <p:spPr bwMode="auto">
          <a:xfrm>
            <a:off x="3796279" y="3843414"/>
            <a:ext cx="1190947" cy="615906"/>
          </a:xfrm>
          <a:custGeom>
            <a:avLst/>
            <a:gdLst>
              <a:gd name="T0" fmla="*/ 240 w 697"/>
              <a:gd name="T1" fmla="*/ 264 h 360"/>
              <a:gd name="T2" fmla="*/ 248 w 697"/>
              <a:gd name="T3" fmla="*/ 264 h 360"/>
              <a:gd name="T4" fmla="*/ 264 w 697"/>
              <a:gd name="T5" fmla="*/ 280 h 360"/>
              <a:gd name="T6" fmla="*/ 272 w 697"/>
              <a:gd name="T7" fmla="*/ 280 h 360"/>
              <a:gd name="T8" fmla="*/ 288 w 697"/>
              <a:gd name="T9" fmla="*/ 280 h 360"/>
              <a:gd name="T10" fmla="*/ 296 w 697"/>
              <a:gd name="T11" fmla="*/ 272 h 360"/>
              <a:gd name="T12" fmla="*/ 312 w 697"/>
              <a:gd name="T13" fmla="*/ 304 h 360"/>
              <a:gd name="T14" fmla="*/ 328 w 697"/>
              <a:gd name="T15" fmla="*/ 304 h 360"/>
              <a:gd name="T16" fmla="*/ 344 w 697"/>
              <a:gd name="T17" fmla="*/ 312 h 360"/>
              <a:gd name="T18" fmla="*/ 360 w 697"/>
              <a:gd name="T19" fmla="*/ 304 h 360"/>
              <a:gd name="T20" fmla="*/ 368 w 697"/>
              <a:gd name="T21" fmla="*/ 320 h 360"/>
              <a:gd name="T22" fmla="*/ 376 w 697"/>
              <a:gd name="T23" fmla="*/ 312 h 360"/>
              <a:gd name="T24" fmla="*/ 384 w 697"/>
              <a:gd name="T25" fmla="*/ 312 h 360"/>
              <a:gd name="T26" fmla="*/ 392 w 697"/>
              <a:gd name="T27" fmla="*/ 304 h 360"/>
              <a:gd name="T28" fmla="*/ 392 w 697"/>
              <a:gd name="T29" fmla="*/ 320 h 360"/>
              <a:gd name="T30" fmla="*/ 408 w 697"/>
              <a:gd name="T31" fmla="*/ 320 h 360"/>
              <a:gd name="T32" fmla="*/ 408 w 697"/>
              <a:gd name="T33" fmla="*/ 328 h 360"/>
              <a:gd name="T34" fmla="*/ 416 w 697"/>
              <a:gd name="T35" fmla="*/ 336 h 360"/>
              <a:gd name="T36" fmla="*/ 424 w 697"/>
              <a:gd name="T37" fmla="*/ 328 h 360"/>
              <a:gd name="T38" fmla="*/ 432 w 697"/>
              <a:gd name="T39" fmla="*/ 328 h 360"/>
              <a:gd name="T40" fmla="*/ 441 w 697"/>
              <a:gd name="T41" fmla="*/ 336 h 360"/>
              <a:gd name="T42" fmla="*/ 449 w 697"/>
              <a:gd name="T43" fmla="*/ 336 h 360"/>
              <a:gd name="T44" fmla="*/ 457 w 697"/>
              <a:gd name="T45" fmla="*/ 344 h 360"/>
              <a:gd name="T46" fmla="*/ 465 w 697"/>
              <a:gd name="T47" fmla="*/ 328 h 360"/>
              <a:gd name="T48" fmla="*/ 473 w 697"/>
              <a:gd name="T49" fmla="*/ 352 h 360"/>
              <a:gd name="T50" fmla="*/ 473 w 697"/>
              <a:gd name="T51" fmla="*/ 352 h 360"/>
              <a:gd name="T52" fmla="*/ 481 w 697"/>
              <a:gd name="T53" fmla="*/ 344 h 360"/>
              <a:gd name="T54" fmla="*/ 489 w 697"/>
              <a:gd name="T55" fmla="*/ 328 h 360"/>
              <a:gd name="T56" fmla="*/ 505 w 697"/>
              <a:gd name="T57" fmla="*/ 336 h 360"/>
              <a:gd name="T58" fmla="*/ 513 w 697"/>
              <a:gd name="T59" fmla="*/ 336 h 360"/>
              <a:gd name="T60" fmla="*/ 513 w 697"/>
              <a:gd name="T61" fmla="*/ 344 h 360"/>
              <a:gd name="T62" fmla="*/ 545 w 697"/>
              <a:gd name="T63" fmla="*/ 360 h 360"/>
              <a:gd name="T64" fmla="*/ 577 w 697"/>
              <a:gd name="T65" fmla="*/ 336 h 360"/>
              <a:gd name="T66" fmla="*/ 585 w 697"/>
              <a:gd name="T67" fmla="*/ 344 h 360"/>
              <a:gd name="T68" fmla="*/ 593 w 697"/>
              <a:gd name="T69" fmla="*/ 336 h 360"/>
              <a:gd name="T70" fmla="*/ 593 w 697"/>
              <a:gd name="T71" fmla="*/ 328 h 360"/>
              <a:gd name="T72" fmla="*/ 593 w 697"/>
              <a:gd name="T73" fmla="*/ 328 h 360"/>
              <a:gd name="T74" fmla="*/ 609 w 697"/>
              <a:gd name="T75" fmla="*/ 344 h 360"/>
              <a:gd name="T76" fmla="*/ 617 w 697"/>
              <a:gd name="T77" fmla="*/ 344 h 360"/>
              <a:gd name="T78" fmla="*/ 641 w 697"/>
              <a:gd name="T79" fmla="*/ 328 h 360"/>
              <a:gd name="T80" fmla="*/ 641 w 697"/>
              <a:gd name="T81" fmla="*/ 336 h 360"/>
              <a:gd name="T82" fmla="*/ 665 w 697"/>
              <a:gd name="T83" fmla="*/ 352 h 360"/>
              <a:gd name="T84" fmla="*/ 689 w 697"/>
              <a:gd name="T85" fmla="*/ 360 h 360"/>
              <a:gd name="T86" fmla="*/ 697 w 697"/>
              <a:gd name="T87" fmla="*/ 184 h 360"/>
              <a:gd name="T88" fmla="*/ 681 w 697"/>
              <a:gd name="T89" fmla="*/ 72 h 360"/>
              <a:gd name="T90" fmla="*/ 673 w 697"/>
              <a:gd name="T91" fmla="*/ 16 h 360"/>
              <a:gd name="T92" fmla="*/ 449 w 697"/>
              <a:gd name="T93" fmla="*/ 16 h 360"/>
              <a:gd name="T94" fmla="*/ 80 w 697"/>
              <a:gd name="T95" fmla="*/ 8 h 360"/>
              <a:gd name="T96" fmla="*/ 8 w 697"/>
              <a:gd name="T97" fmla="*/ 0 h 360"/>
              <a:gd name="T98" fmla="*/ 0 w 697"/>
              <a:gd name="T99" fmla="*/ 48 h 360"/>
              <a:gd name="T100" fmla="*/ 248 w 697"/>
              <a:gd name="T101" fmla="*/ 64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7" h="360">
                <a:moveTo>
                  <a:pt x="240" y="264"/>
                </a:moveTo>
                <a:lnTo>
                  <a:pt x="240" y="264"/>
                </a:lnTo>
                <a:lnTo>
                  <a:pt x="248" y="264"/>
                </a:lnTo>
                <a:lnTo>
                  <a:pt x="248" y="264"/>
                </a:lnTo>
                <a:lnTo>
                  <a:pt x="264" y="280"/>
                </a:lnTo>
                <a:lnTo>
                  <a:pt x="264" y="280"/>
                </a:lnTo>
                <a:lnTo>
                  <a:pt x="272" y="280"/>
                </a:lnTo>
                <a:lnTo>
                  <a:pt x="272" y="280"/>
                </a:lnTo>
                <a:lnTo>
                  <a:pt x="288" y="280"/>
                </a:lnTo>
                <a:lnTo>
                  <a:pt x="288" y="280"/>
                </a:lnTo>
                <a:lnTo>
                  <a:pt x="296" y="272"/>
                </a:lnTo>
                <a:lnTo>
                  <a:pt x="296" y="272"/>
                </a:lnTo>
                <a:lnTo>
                  <a:pt x="312" y="304"/>
                </a:lnTo>
                <a:lnTo>
                  <a:pt x="312" y="304"/>
                </a:lnTo>
                <a:lnTo>
                  <a:pt x="328" y="304"/>
                </a:lnTo>
                <a:lnTo>
                  <a:pt x="328" y="304"/>
                </a:lnTo>
                <a:lnTo>
                  <a:pt x="336" y="312"/>
                </a:lnTo>
                <a:lnTo>
                  <a:pt x="344" y="312"/>
                </a:lnTo>
                <a:lnTo>
                  <a:pt x="344" y="304"/>
                </a:lnTo>
                <a:lnTo>
                  <a:pt x="360" y="304"/>
                </a:lnTo>
                <a:lnTo>
                  <a:pt x="368" y="312"/>
                </a:lnTo>
                <a:lnTo>
                  <a:pt x="368" y="320"/>
                </a:lnTo>
                <a:lnTo>
                  <a:pt x="368" y="320"/>
                </a:lnTo>
                <a:lnTo>
                  <a:pt x="376" y="312"/>
                </a:lnTo>
                <a:lnTo>
                  <a:pt x="376" y="312"/>
                </a:lnTo>
                <a:lnTo>
                  <a:pt x="384" y="312"/>
                </a:lnTo>
                <a:lnTo>
                  <a:pt x="384" y="312"/>
                </a:lnTo>
                <a:lnTo>
                  <a:pt x="392" y="304"/>
                </a:lnTo>
                <a:lnTo>
                  <a:pt x="392" y="304"/>
                </a:lnTo>
                <a:lnTo>
                  <a:pt x="392" y="320"/>
                </a:lnTo>
                <a:lnTo>
                  <a:pt x="392" y="320"/>
                </a:lnTo>
                <a:lnTo>
                  <a:pt x="408" y="320"/>
                </a:lnTo>
                <a:lnTo>
                  <a:pt x="408" y="320"/>
                </a:lnTo>
                <a:lnTo>
                  <a:pt x="408" y="328"/>
                </a:lnTo>
                <a:lnTo>
                  <a:pt x="408" y="328"/>
                </a:lnTo>
                <a:lnTo>
                  <a:pt x="416" y="336"/>
                </a:lnTo>
                <a:lnTo>
                  <a:pt x="416" y="336"/>
                </a:lnTo>
                <a:lnTo>
                  <a:pt x="424" y="328"/>
                </a:lnTo>
                <a:lnTo>
                  <a:pt x="424" y="328"/>
                </a:lnTo>
                <a:lnTo>
                  <a:pt x="432" y="328"/>
                </a:lnTo>
                <a:lnTo>
                  <a:pt x="432" y="328"/>
                </a:lnTo>
                <a:lnTo>
                  <a:pt x="441" y="336"/>
                </a:lnTo>
                <a:lnTo>
                  <a:pt x="449" y="336"/>
                </a:lnTo>
                <a:lnTo>
                  <a:pt x="449" y="336"/>
                </a:lnTo>
                <a:lnTo>
                  <a:pt x="449" y="344"/>
                </a:lnTo>
                <a:lnTo>
                  <a:pt x="457" y="344"/>
                </a:lnTo>
                <a:lnTo>
                  <a:pt x="465" y="336"/>
                </a:lnTo>
                <a:lnTo>
                  <a:pt x="465" y="328"/>
                </a:lnTo>
                <a:lnTo>
                  <a:pt x="465" y="336"/>
                </a:lnTo>
                <a:lnTo>
                  <a:pt x="473" y="352"/>
                </a:lnTo>
                <a:lnTo>
                  <a:pt x="473" y="352"/>
                </a:lnTo>
                <a:lnTo>
                  <a:pt x="473" y="352"/>
                </a:lnTo>
                <a:lnTo>
                  <a:pt x="481" y="344"/>
                </a:lnTo>
                <a:lnTo>
                  <a:pt x="481" y="344"/>
                </a:lnTo>
                <a:lnTo>
                  <a:pt x="489" y="328"/>
                </a:lnTo>
                <a:lnTo>
                  <a:pt x="489" y="328"/>
                </a:lnTo>
                <a:lnTo>
                  <a:pt x="505" y="336"/>
                </a:lnTo>
                <a:lnTo>
                  <a:pt x="505" y="336"/>
                </a:lnTo>
                <a:lnTo>
                  <a:pt x="513" y="336"/>
                </a:lnTo>
                <a:lnTo>
                  <a:pt x="513" y="336"/>
                </a:lnTo>
                <a:lnTo>
                  <a:pt x="513" y="336"/>
                </a:lnTo>
                <a:lnTo>
                  <a:pt x="513" y="344"/>
                </a:lnTo>
                <a:lnTo>
                  <a:pt x="537" y="352"/>
                </a:lnTo>
                <a:lnTo>
                  <a:pt x="545" y="360"/>
                </a:lnTo>
                <a:lnTo>
                  <a:pt x="561" y="336"/>
                </a:lnTo>
                <a:lnTo>
                  <a:pt x="577" y="336"/>
                </a:lnTo>
                <a:lnTo>
                  <a:pt x="577" y="344"/>
                </a:lnTo>
                <a:lnTo>
                  <a:pt x="585" y="344"/>
                </a:lnTo>
                <a:lnTo>
                  <a:pt x="585" y="344"/>
                </a:lnTo>
                <a:lnTo>
                  <a:pt x="593" y="336"/>
                </a:lnTo>
                <a:lnTo>
                  <a:pt x="593" y="328"/>
                </a:lnTo>
                <a:lnTo>
                  <a:pt x="593" y="328"/>
                </a:lnTo>
                <a:lnTo>
                  <a:pt x="593" y="328"/>
                </a:lnTo>
                <a:lnTo>
                  <a:pt x="593" y="328"/>
                </a:lnTo>
                <a:lnTo>
                  <a:pt x="593" y="328"/>
                </a:lnTo>
                <a:lnTo>
                  <a:pt x="609" y="344"/>
                </a:lnTo>
                <a:lnTo>
                  <a:pt x="617" y="344"/>
                </a:lnTo>
                <a:lnTo>
                  <a:pt x="617" y="344"/>
                </a:lnTo>
                <a:lnTo>
                  <a:pt x="625" y="328"/>
                </a:lnTo>
                <a:lnTo>
                  <a:pt x="641" y="328"/>
                </a:lnTo>
                <a:lnTo>
                  <a:pt x="641" y="336"/>
                </a:lnTo>
                <a:lnTo>
                  <a:pt x="641" y="336"/>
                </a:lnTo>
                <a:lnTo>
                  <a:pt x="665" y="352"/>
                </a:lnTo>
                <a:lnTo>
                  <a:pt x="665" y="352"/>
                </a:lnTo>
                <a:lnTo>
                  <a:pt x="681" y="352"/>
                </a:lnTo>
                <a:lnTo>
                  <a:pt x="689" y="360"/>
                </a:lnTo>
                <a:lnTo>
                  <a:pt x="689" y="360"/>
                </a:lnTo>
                <a:lnTo>
                  <a:pt x="697" y="184"/>
                </a:lnTo>
                <a:lnTo>
                  <a:pt x="697" y="184"/>
                </a:lnTo>
                <a:lnTo>
                  <a:pt x="681" y="72"/>
                </a:lnTo>
                <a:lnTo>
                  <a:pt x="673" y="16"/>
                </a:lnTo>
                <a:lnTo>
                  <a:pt x="673" y="16"/>
                </a:lnTo>
                <a:lnTo>
                  <a:pt x="609" y="16"/>
                </a:lnTo>
                <a:lnTo>
                  <a:pt x="449" y="16"/>
                </a:lnTo>
                <a:lnTo>
                  <a:pt x="136" y="8"/>
                </a:lnTo>
                <a:lnTo>
                  <a:pt x="80" y="8"/>
                </a:lnTo>
                <a:lnTo>
                  <a:pt x="8" y="0"/>
                </a:lnTo>
                <a:lnTo>
                  <a:pt x="8" y="0"/>
                </a:lnTo>
                <a:lnTo>
                  <a:pt x="0" y="48"/>
                </a:lnTo>
                <a:lnTo>
                  <a:pt x="0" y="48"/>
                </a:lnTo>
                <a:lnTo>
                  <a:pt x="248" y="64"/>
                </a:lnTo>
                <a:lnTo>
                  <a:pt x="248" y="64"/>
                </a:lnTo>
                <a:lnTo>
                  <a:pt x="240" y="2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" name="Freeform 120"/>
          <p:cNvSpPr>
            <a:spLocks/>
          </p:cNvSpPr>
          <p:nvPr/>
        </p:nvSpPr>
        <p:spPr bwMode="auto">
          <a:xfrm>
            <a:off x="3222699" y="3925145"/>
            <a:ext cx="1901719" cy="1887124"/>
          </a:xfrm>
          <a:custGeom>
            <a:avLst/>
            <a:gdLst>
              <a:gd name="T0" fmla="*/ 336 w 1113"/>
              <a:gd name="T1" fmla="*/ 0 h 1104"/>
              <a:gd name="T2" fmla="*/ 584 w 1113"/>
              <a:gd name="T3" fmla="*/ 216 h 1104"/>
              <a:gd name="T4" fmla="*/ 632 w 1113"/>
              <a:gd name="T5" fmla="*/ 224 h 1104"/>
              <a:gd name="T6" fmla="*/ 680 w 1113"/>
              <a:gd name="T7" fmla="*/ 264 h 1104"/>
              <a:gd name="T8" fmla="*/ 712 w 1113"/>
              <a:gd name="T9" fmla="*/ 264 h 1104"/>
              <a:gd name="T10" fmla="*/ 744 w 1113"/>
              <a:gd name="T11" fmla="*/ 272 h 1104"/>
              <a:gd name="T12" fmla="*/ 760 w 1113"/>
              <a:gd name="T13" fmla="*/ 280 h 1104"/>
              <a:gd name="T14" fmla="*/ 793 w 1113"/>
              <a:gd name="T15" fmla="*/ 296 h 1104"/>
              <a:gd name="T16" fmla="*/ 817 w 1113"/>
              <a:gd name="T17" fmla="*/ 296 h 1104"/>
              <a:gd name="T18" fmla="*/ 849 w 1113"/>
              <a:gd name="T19" fmla="*/ 288 h 1104"/>
              <a:gd name="T20" fmla="*/ 913 w 1113"/>
              <a:gd name="T21" fmla="*/ 296 h 1104"/>
              <a:gd name="T22" fmla="*/ 929 w 1113"/>
              <a:gd name="T23" fmla="*/ 280 h 1104"/>
              <a:gd name="T24" fmla="*/ 977 w 1113"/>
              <a:gd name="T25" fmla="*/ 288 h 1104"/>
              <a:gd name="T26" fmla="*/ 1033 w 1113"/>
              <a:gd name="T27" fmla="*/ 320 h 1104"/>
              <a:gd name="T28" fmla="*/ 1073 w 1113"/>
              <a:gd name="T29" fmla="*/ 472 h 1104"/>
              <a:gd name="T30" fmla="*/ 1105 w 1113"/>
              <a:gd name="T31" fmla="*/ 552 h 1104"/>
              <a:gd name="T32" fmla="*/ 1105 w 1113"/>
              <a:gd name="T33" fmla="*/ 632 h 1104"/>
              <a:gd name="T34" fmla="*/ 1097 w 1113"/>
              <a:gd name="T35" fmla="*/ 680 h 1104"/>
              <a:gd name="T36" fmla="*/ 1089 w 1113"/>
              <a:gd name="T37" fmla="*/ 712 h 1104"/>
              <a:gd name="T38" fmla="*/ 1017 w 1113"/>
              <a:gd name="T39" fmla="*/ 736 h 1104"/>
              <a:gd name="T40" fmla="*/ 1025 w 1113"/>
              <a:gd name="T41" fmla="*/ 728 h 1104"/>
              <a:gd name="T42" fmla="*/ 1017 w 1113"/>
              <a:gd name="T43" fmla="*/ 712 h 1104"/>
              <a:gd name="T44" fmla="*/ 1001 w 1113"/>
              <a:gd name="T45" fmla="*/ 720 h 1104"/>
              <a:gd name="T46" fmla="*/ 993 w 1113"/>
              <a:gd name="T47" fmla="*/ 720 h 1104"/>
              <a:gd name="T48" fmla="*/ 985 w 1113"/>
              <a:gd name="T49" fmla="*/ 768 h 1104"/>
              <a:gd name="T50" fmla="*/ 969 w 1113"/>
              <a:gd name="T51" fmla="*/ 792 h 1104"/>
              <a:gd name="T52" fmla="*/ 881 w 1113"/>
              <a:gd name="T53" fmla="*/ 840 h 1104"/>
              <a:gd name="T54" fmla="*/ 889 w 1113"/>
              <a:gd name="T55" fmla="*/ 824 h 1104"/>
              <a:gd name="T56" fmla="*/ 873 w 1113"/>
              <a:gd name="T57" fmla="*/ 824 h 1104"/>
              <a:gd name="T58" fmla="*/ 865 w 1113"/>
              <a:gd name="T59" fmla="*/ 824 h 1104"/>
              <a:gd name="T60" fmla="*/ 873 w 1113"/>
              <a:gd name="T61" fmla="*/ 840 h 1104"/>
              <a:gd name="T62" fmla="*/ 841 w 1113"/>
              <a:gd name="T63" fmla="*/ 840 h 1104"/>
              <a:gd name="T64" fmla="*/ 841 w 1113"/>
              <a:gd name="T65" fmla="*/ 848 h 1104"/>
              <a:gd name="T66" fmla="*/ 825 w 1113"/>
              <a:gd name="T67" fmla="*/ 872 h 1104"/>
              <a:gd name="T68" fmla="*/ 801 w 1113"/>
              <a:gd name="T69" fmla="*/ 880 h 1104"/>
              <a:gd name="T70" fmla="*/ 817 w 1113"/>
              <a:gd name="T71" fmla="*/ 880 h 1104"/>
              <a:gd name="T72" fmla="*/ 801 w 1113"/>
              <a:gd name="T73" fmla="*/ 904 h 1104"/>
              <a:gd name="T74" fmla="*/ 785 w 1113"/>
              <a:gd name="T75" fmla="*/ 912 h 1104"/>
              <a:gd name="T76" fmla="*/ 777 w 1113"/>
              <a:gd name="T77" fmla="*/ 952 h 1104"/>
              <a:gd name="T78" fmla="*/ 760 w 1113"/>
              <a:gd name="T79" fmla="*/ 960 h 1104"/>
              <a:gd name="T80" fmla="*/ 760 w 1113"/>
              <a:gd name="T81" fmla="*/ 968 h 1104"/>
              <a:gd name="T82" fmla="*/ 768 w 1113"/>
              <a:gd name="T83" fmla="*/ 1008 h 1104"/>
              <a:gd name="T84" fmla="*/ 793 w 1113"/>
              <a:gd name="T85" fmla="*/ 1088 h 1104"/>
              <a:gd name="T86" fmla="*/ 728 w 1113"/>
              <a:gd name="T87" fmla="*/ 1080 h 1104"/>
              <a:gd name="T88" fmla="*/ 664 w 1113"/>
              <a:gd name="T89" fmla="*/ 1064 h 1104"/>
              <a:gd name="T90" fmla="*/ 624 w 1113"/>
              <a:gd name="T91" fmla="*/ 1032 h 1104"/>
              <a:gd name="T92" fmla="*/ 600 w 1113"/>
              <a:gd name="T93" fmla="*/ 968 h 1104"/>
              <a:gd name="T94" fmla="*/ 576 w 1113"/>
              <a:gd name="T95" fmla="*/ 920 h 1104"/>
              <a:gd name="T96" fmla="*/ 488 w 1113"/>
              <a:gd name="T97" fmla="*/ 768 h 1104"/>
              <a:gd name="T98" fmla="*/ 360 w 1113"/>
              <a:gd name="T99" fmla="*/ 680 h 1104"/>
              <a:gd name="T100" fmla="*/ 328 w 1113"/>
              <a:gd name="T101" fmla="*/ 688 h 1104"/>
              <a:gd name="T102" fmla="*/ 280 w 1113"/>
              <a:gd name="T103" fmla="*/ 760 h 1104"/>
              <a:gd name="T104" fmla="*/ 208 w 1113"/>
              <a:gd name="T105" fmla="*/ 728 h 1104"/>
              <a:gd name="T106" fmla="*/ 152 w 1113"/>
              <a:gd name="T107" fmla="*/ 640 h 1104"/>
              <a:gd name="T108" fmla="*/ 96 w 1113"/>
              <a:gd name="T109" fmla="*/ 560 h 1104"/>
              <a:gd name="T110" fmla="*/ 32 w 1113"/>
              <a:gd name="T111" fmla="*/ 4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13" h="1104">
                <a:moveTo>
                  <a:pt x="0" y="448"/>
                </a:moveTo>
                <a:lnTo>
                  <a:pt x="0" y="448"/>
                </a:lnTo>
                <a:lnTo>
                  <a:pt x="0" y="432"/>
                </a:lnTo>
                <a:lnTo>
                  <a:pt x="0" y="432"/>
                </a:lnTo>
                <a:lnTo>
                  <a:pt x="304" y="464"/>
                </a:lnTo>
                <a:lnTo>
                  <a:pt x="304" y="464"/>
                </a:lnTo>
                <a:lnTo>
                  <a:pt x="336" y="0"/>
                </a:lnTo>
                <a:lnTo>
                  <a:pt x="336" y="0"/>
                </a:lnTo>
                <a:lnTo>
                  <a:pt x="584" y="16"/>
                </a:lnTo>
                <a:lnTo>
                  <a:pt x="584" y="16"/>
                </a:lnTo>
                <a:lnTo>
                  <a:pt x="576" y="216"/>
                </a:lnTo>
                <a:lnTo>
                  <a:pt x="576" y="216"/>
                </a:lnTo>
                <a:lnTo>
                  <a:pt x="584" y="216"/>
                </a:lnTo>
                <a:lnTo>
                  <a:pt x="584" y="216"/>
                </a:lnTo>
                <a:lnTo>
                  <a:pt x="600" y="232"/>
                </a:lnTo>
                <a:lnTo>
                  <a:pt x="600" y="232"/>
                </a:lnTo>
                <a:lnTo>
                  <a:pt x="608" y="232"/>
                </a:lnTo>
                <a:lnTo>
                  <a:pt x="608" y="232"/>
                </a:lnTo>
                <a:lnTo>
                  <a:pt x="624" y="232"/>
                </a:lnTo>
                <a:lnTo>
                  <a:pt x="624" y="232"/>
                </a:lnTo>
                <a:lnTo>
                  <a:pt x="632" y="224"/>
                </a:lnTo>
                <a:lnTo>
                  <a:pt x="632" y="224"/>
                </a:lnTo>
                <a:lnTo>
                  <a:pt x="648" y="256"/>
                </a:lnTo>
                <a:lnTo>
                  <a:pt x="648" y="256"/>
                </a:lnTo>
                <a:lnTo>
                  <a:pt x="664" y="256"/>
                </a:lnTo>
                <a:lnTo>
                  <a:pt x="664" y="256"/>
                </a:lnTo>
                <a:lnTo>
                  <a:pt x="672" y="264"/>
                </a:lnTo>
                <a:lnTo>
                  <a:pt x="680" y="264"/>
                </a:lnTo>
                <a:lnTo>
                  <a:pt x="680" y="256"/>
                </a:lnTo>
                <a:lnTo>
                  <a:pt x="696" y="256"/>
                </a:lnTo>
                <a:lnTo>
                  <a:pt x="704" y="264"/>
                </a:lnTo>
                <a:lnTo>
                  <a:pt x="704" y="272"/>
                </a:lnTo>
                <a:lnTo>
                  <a:pt x="704" y="272"/>
                </a:lnTo>
                <a:lnTo>
                  <a:pt x="712" y="264"/>
                </a:lnTo>
                <a:lnTo>
                  <a:pt x="712" y="264"/>
                </a:lnTo>
                <a:lnTo>
                  <a:pt x="720" y="264"/>
                </a:lnTo>
                <a:lnTo>
                  <a:pt x="720" y="264"/>
                </a:lnTo>
                <a:lnTo>
                  <a:pt x="728" y="256"/>
                </a:lnTo>
                <a:lnTo>
                  <a:pt x="728" y="256"/>
                </a:lnTo>
                <a:lnTo>
                  <a:pt x="728" y="272"/>
                </a:lnTo>
                <a:lnTo>
                  <a:pt x="728" y="272"/>
                </a:lnTo>
                <a:lnTo>
                  <a:pt x="744" y="272"/>
                </a:lnTo>
                <a:lnTo>
                  <a:pt x="744" y="272"/>
                </a:lnTo>
                <a:lnTo>
                  <a:pt x="744" y="280"/>
                </a:lnTo>
                <a:lnTo>
                  <a:pt x="744" y="280"/>
                </a:lnTo>
                <a:lnTo>
                  <a:pt x="752" y="288"/>
                </a:lnTo>
                <a:lnTo>
                  <a:pt x="752" y="288"/>
                </a:lnTo>
                <a:lnTo>
                  <a:pt x="760" y="280"/>
                </a:lnTo>
                <a:lnTo>
                  <a:pt x="760" y="280"/>
                </a:lnTo>
                <a:lnTo>
                  <a:pt x="768" y="280"/>
                </a:lnTo>
                <a:lnTo>
                  <a:pt x="768" y="280"/>
                </a:lnTo>
                <a:lnTo>
                  <a:pt x="777" y="288"/>
                </a:lnTo>
                <a:lnTo>
                  <a:pt x="785" y="288"/>
                </a:lnTo>
                <a:lnTo>
                  <a:pt x="785" y="288"/>
                </a:lnTo>
                <a:lnTo>
                  <a:pt x="785" y="296"/>
                </a:lnTo>
                <a:lnTo>
                  <a:pt x="793" y="296"/>
                </a:lnTo>
                <a:lnTo>
                  <a:pt x="801" y="288"/>
                </a:lnTo>
                <a:lnTo>
                  <a:pt x="801" y="280"/>
                </a:lnTo>
                <a:lnTo>
                  <a:pt x="801" y="288"/>
                </a:lnTo>
                <a:lnTo>
                  <a:pt x="809" y="304"/>
                </a:lnTo>
                <a:lnTo>
                  <a:pt x="809" y="304"/>
                </a:lnTo>
                <a:lnTo>
                  <a:pt x="809" y="304"/>
                </a:lnTo>
                <a:lnTo>
                  <a:pt x="817" y="296"/>
                </a:lnTo>
                <a:lnTo>
                  <a:pt x="817" y="296"/>
                </a:lnTo>
                <a:lnTo>
                  <a:pt x="825" y="280"/>
                </a:lnTo>
                <a:lnTo>
                  <a:pt x="825" y="280"/>
                </a:lnTo>
                <a:lnTo>
                  <a:pt x="841" y="288"/>
                </a:lnTo>
                <a:lnTo>
                  <a:pt x="841" y="288"/>
                </a:lnTo>
                <a:lnTo>
                  <a:pt x="849" y="288"/>
                </a:lnTo>
                <a:lnTo>
                  <a:pt x="849" y="288"/>
                </a:lnTo>
                <a:lnTo>
                  <a:pt x="849" y="288"/>
                </a:lnTo>
                <a:lnTo>
                  <a:pt x="849" y="296"/>
                </a:lnTo>
                <a:lnTo>
                  <a:pt x="873" y="304"/>
                </a:lnTo>
                <a:lnTo>
                  <a:pt x="881" y="312"/>
                </a:lnTo>
                <a:lnTo>
                  <a:pt x="897" y="288"/>
                </a:lnTo>
                <a:lnTo>
                  <a:pt x="913" y="288"/>
                </a:lnTo>
                <a:lnTo>
                  <a:pt x="913" y="296"/>
                </a:lnTo>
                <a:lnTo>
                  <a:pt x="921" y="296"/>
                </a:lnTo>
                <a:lnTo>
                  <a:pt x="921" y="296"/>
                </a:lnTo>
                <a:lnTo>
                  <a:pt x="929" y="288"/>
                </a:lnTo>
                <a:lnTo>
                  <a:pt x="929" y="280"/>
                </a:lnTo>
                <a:lnTo>
                  <a:pt x="929" y="280"/>
                </a:lnTo>
                <a:lnTo>
                  <a:pt x="929" y="280"/>
                </a:lnTo>
                <a:lnTo>
                  <a:pt x="929" y="280"/>
                </a:lnTo>
                <a:lnTo>
                  <a:pt x="929" y="280"/>
                </a:lnTo>
                <a:lnTo>
                  <a:pt x="945" y="296"/>
                </a:lnTo>
                <a:lnTo>
                  <a:pt x="953" y="296"/>
                </a:lnTo>
                <a:lnTo>
                  <a:pt x="953" y="296"/>
                </a:lnTo>
                <a:lnTo>
                  <a:pt x="961" y="280"/>
                </a:lnTo>
                <a:lnTo>
                  <a:pt x="977" y="280"/>
                </a:lnTo>
                <a:lnTo>
                  <a:pt x="977" y="288"/>
                </a:lnTo>
                <a:lnTo>
                  <a:pt x="977" y="288"/>
                </a:lnTo>
                <a:lnTo>
                  <a:pt x="1001" y="304"/>
                </a:lnTo>
                <a:lnTo>
                  <a:pt x="1001" y="304"/>
                </a:lnTo>
                <a:lnTo>
                  <a:pt x="1017" y="304"/>
                </a:lnTo>
                <a:lnTo>
                  <a:pt x="1025" y="312"/>
                </a:lnTo>
                <a:lnTo>
                  <a:pt x="1025" y="312"/>
                </a:lnTo>
                <a:lnTo>
                  <a:pt x="1033" y="320"/>
                </a:lnTo>
                <a:lnTo>
                  <a:pt x="1033" y="320"/>
                </a:lnTo>
                <a:lnTo>
                  <a:pt x="1057" y="320"/>
                </a:lnTo>
                <a:lnTo>
                  <a:pt x="1065" y="320"/>
                </a:lnTo>
                <a:lnTo>
                  <a:pt x="1065" y="320"/>
                </a:lnTo>
                <a:lnTo>
                  <a:pt x="1065" y="376"/>
                </a:lnTo>
                <a:lnTo>
                  <a:pt x="1073" y="472"/>
                </a:lnTo>
                <a:lnTo>
                  <a:pt x="1073" y="472"/>
                </a:lnTo>
                <a:lnTo>
                  <a:pt x="1089" y="496"/>
                </a:lnTo>
                <a:lnTo>
                  <a:pt x="1089" y="496"/>
                </a:lnTo>
                <a:lnTo>
                  <a:pt x="1089" y="528"/>
                </a:lnTo>
                <a:lnTo>
                  <a:pt x="1089" y="528"/>
                </a:lnTo>
                <a:lnTo>
                  <a:pt x="1097" y="536"/>
                </a:lnTo>
                <a:lnTo>
                  <a:pt x="1097" y="536"/>
                </a:lnTo>
                <a:lnTo>
                  <a:pt x="1105" y="552"/>
                </a:lnTo>
                <a:lnTo>
                  <a:pt x="1105" y="560"/>
                </a:lnTo>
                <a:lnTo>
                  <a:pt x="1113" y="576"/>
                </a:lnTo>
                <a:lnTo>
                  <a:pt x="1113" y="600"/>
                </a:lnTo>
                <a:lnTo>
                  <a:pt x="1097" y="616"/>
                </a:lnTo>
                <a:lnTo>
                  <a:pt x="1097" y="632"/>
                </a:lnTo>
                <a:lnTo>
                  <a:pt x="1097" y="632"/>
                </a:lnTo>
                <a:lnTo>
                  <a:pt x="1105" y="632"/>
                </a:lnTo>
                <a:lnTo>
                  <a:pt x="1097" y="648"/>
                </a:lnTo>
                <a:lnTo>
                  <a:pt x="1097" y="648"/>
                </a:lnTo>
                <a:lnTo>
                  <a:pt x="1105" y="656"/>
                </a:lnTo>
                <a:lnTo>
                  <a:pt x="1105" y="664"/>
                </a:lnTo>
                <a:lnTo>
                  <a:pt x="1105" y="672"/>
                </a:lnTo>
                <a:lnTo>
                  <a:pt x="1097" y="680"/>
                </a:lnTo>
                <a:lnTo>
                  <a:pt x="1097" y="680"/>
                </a:lnTo>
                <a:lnTo>
                  <a:pt x="1089" y="680"/>
                </a:lnTo>
                <a:lnTo>
                  <a:pt x="1089" y="680"/>
                </a:lnTo>
                <a:lnTo>
                  <a:pt x="1081" y="696"/>
                </a:lnTo>
                <a:lnTo>
                  <a:pt x="1081" y="696"/>
                </a:lnTo>
                <a:lnTo>
                  <a:pt x="1089" y="704"/>
                </a:lnTo>
                <a:lnTo>
                  <a:pt x="1089" y="712"/>
                </a:lnTo>
                <a:lnTo>
                  <a:pt x="1089" y="712"/>
                </a:lnTo>
                <a:lnTo>
                  <a:pt x="1081" y="712"/>
                </a:lnTo>
                <a:lnTo>
                  <a:pt x="1081" y="712"/>
                </a:lnTo>
                <a:lnTo>
                  <a:pt x="1049" y="728"/>
                </a:lnTo>
                <a:lnTo>
                  <a:pt x="1009" y="744"/>
                </a:lnTo>
                <a:lnTo>
                  <a:pt x="1009" y="744"/>
                </a:lnTo>
                <a:lnTo>
                  <a:pt x="1017" y="736"/>
                </a:lnTo>
                <a:lnTo>
                  <a:pt x="1017" y="736"/>
                </a:lnTo>
                <a:lnTo>
                  <a:pt x="1033" y="728"/>
                </a:lnTo>
                <a:lnTo>
                  <a:pt x="1033" y="728"/>
                </a:lnTo>
                <a:lnTo>
                  <a:pt x="1033" y="728"/>
                </a:lnTo>
                <a:lnTo>
                  <a:pt x="1033" y="728"/>
                </a:lnTo>
                <a:lnTo>
                  <a:pt x="1033" y="728"/>
                </a:lnTo>
                <a:lnTo>
                  <a:pt x="1025" y="728"/>
                </a:lnTo>
                <a:lnTo>
                  <a:pt x="1025" y="728"/>
                </a:lnTo>
                <a:lnTo>
                  <a:pt x="1017" y="728"/>
                </a:lnTo>
                <a:lnTo>
                  <a:pt x="1017" y="728"/>
                </a:lnTo>
                <a:lnTo>
                  <a:pt x="1009" y="728"/>
                </a:lnTo>
                <a:lnTo>
                  <a:pt x="1009" y="728"/>
                </a:lnTo>
                <a:lnTo>
                  <a:pt x="1009" y="728"/>
                </a:lnTo>
                <a:lnTo>
                  <a:pt x="1017" y="712"/>
                </a:lnTo>
                <a:lnTo>
                  <a:pt x="1017" y="712"/>
                </a:lnTo>
                <a:lnTo>
                  <a:pt x="1017" y="712"/>
                </a:lnTo>
                <a:lnTo>
                  <a:pt x="1017" y="712"/>
                </a:lnTo>
                <a:lnTo>
                  <a:pt x="1017" y="704"/>
                </a:lnTo>
                <a:lnTo>
                  <a:pt x="1009" y="712"/>
                </a:lnTo>
                <a:lnTo>
                  <a:pt x="1001" y="712"/>
                </a:lnTo>
                <a:lnTo>
                  <a:pt x="1001" y="720"/>
                </a:lnTo>
                <a:lnTo>
                  <a:pt x="1001" y="720"/>
                </a:lnTo>
                <a:lnTo>
                  <a:pt x="993" y="720"/>
                </a:lnTo>
                <a:lnTo>
                  <a:pt x="993" y="712"/>
                </a:lnTo>
                <a:lnTo>
                  <a:pt x="985" y="712"/>
                </a:lnTo>
                <a:lnTo>
                  <a:pt x="985" y="712"/>
                </a:lnTo>
                <a:lnTo>
                  <a:pt x="985" y="712"/>
                </a:lnTo>
                <a:lnTo>
                  <a:pt x="993" y="720"/>
                </a:lnTo>
                <a:lnTo>
                  <a:pt x="993" y="720"/>
                </a:lnTo>
                <a:lnTo>
                  <a:pt x="985" y="728"/>
                </a:lnTo>
                <a:lnTo>
                  <a:pt x="985" y="736"/>
                </a:lnTo>
                <a:lnTo>
                  <a:pt x="1001" y="744"/>
                </a:lnTo>
                <a:lnTo>
                  <a:pt x="1001" y="744"/>
                </a:lnTo>
                <a:lnTo>
                  <a:pt x="1001" y="752"/>
                </a:lnTo>
                <a:lnTo>
                  <a:pt x="985" y="768"/>
                </a:lnTo>
                <a:lnTo>
                  <a:pt x="985" y="768"/>
                </a:lnTo>
                <a:lnTo>
                  <a:pt x="977" y="768"/>
                </a:lnTo>
                <a:lnTo>
                  <a:pt x="977" y="768"/>
                </a:lnTo>
                <a:lnTo>
                  <a:pt x="969" y="784"/>
                </a:lnTo>
                <a:lnTo>
                  <a:pt x="969" y="784"/>
                </a:lnTo>
                <a:lnTo>
                  <a:pt x="977" y="784"/>
                </a:lnTo>
                <a:lnTo>
                  <a:pt x="977" y="784"/>
                </a:lnTo>
                <a:lnTo>
                  <a:pt x="969" y="792"/>
                </a:lnTo>
                <a:lnTo>
                  <a:pt x="937" y="816"/>
                </a:lnTo>
                <a:lnTo>
                  <a:pt x="921" y="816"/>
                </a:lnTo>
                <a:lnTo>
                  <a:pt x="905" y="832"/>
                </a:lnTo>
                <a:lnTo>
                  <a:pt x="889" y="840"/>
                </a:lnTo>
                <a:lnTo>
                  <a:pt x="881" y="848"/>
                </a:lnTo>
                <a:lnTo>
                  <a:pt x="873" y="848"/>
                </a:lnTo>
                <a:lnTo>
                  <a:pt x="881" y="840"/>
                </a:lnTo>
                <a:lnTo>
                  <a:pt x="889" y="840"/>
                </a:lnTo>
                <a:lnTo>
                  <a:pt x="897" y="832"/>
                </a:lnTo>
                <a:lnTo>
                  <a:pt x="929" y="808"/>
                </a:lnTo>
                <a:lnTo>
                  <a:pt x="929" y="808"/>
                </a:lnTo>
                <a:lnTo>
                  <a:pt x="929" y="808"/>
                </a:lnTo>
                <a:lnTo>
                  <a:pt x="889" y="832"/>
                </a:lnTo>
                <a:lnTo>
                  <a:pt x="889" y="824"/>
                </a:lnTo>
                <a:lnTo>
                  <a:pt x="889" y="824"/>
                </a:lnTo>
                <a:lnTo>
                  <a:pt x="889" y="824"/>
                </a:lnTo>
                <a:lnTo>
                  <a:pt x="889" y="808"/>
                </a:lnTo>
                <a:lnTo>
                  <a:pt x="889" y="808"/>
                </a:lnTo>
                <a:lnTo>
                  <a:pt x="881" y="824"/>
                </a:lnTo>
                <a:lnTo>
                  <a:pt x="873" y="824"/>
                </a:lnTo>
                <a:lnTo>
                  <a:pt x="873" y="824"/>
                </a:lnTo>
                <a:lnTo>
                  <a:pt x="873" y="816"/>
                </a:lnTo>
                <a:lnTo>
                  <a:pt x="873" y="816"/>
                </a:lnTo>
                <a:lnTo>
                  <a:pt x="873" y="824"/>
                </a:lnTo>
                <a:lnTo>
                  <a:pt x="873" y="824"/>
                </a:lnTo>
                <a:lnTo>
                  <a:pt x="865" y="832"/>
                </a:lnTo>
                <a:lnTo>
                  <a:pt x="865" y="832"/>
                </a:lnTo>
                <a:lnTo>
                  <a:pt x="865" y="824"/>
                </a:lnTo>
                <a:lnTo>
                  <a:pt x="857" y="816"/>
                </a:lnTo>
                <a:lnTo>
                  <a:pt x="849" y="816"/>
                </a:lnTo>
                <a:lnTo>
                  <a:pt x="849" y="816"/>
                </a:lnTo>
                <a:lnTo>
                  <a:pt x="857" y="832"/>
                </a:lnTo>
                <a:lnTo>
                  <a:pt x="857" y="832"/>
                </a:lnTo>
                <a:lnTo>
                  <a:pt x="865" y="840"/>
                </a:lnTo>
                <a:lnTo>
                  <a:pt x="873" y="840"/>
                </a:lnTo>
                <a:lnTo>
                  <a:pt x="865" y="848"/>
                </a:lnTo>
                <a:lnTo>
                  <a:pt x="865" y="848"/>
                </a:lnTo>
                <a:lnTo>
                  <a:pt x="857" y="848"/>
                </a:lnTo>
                <a:lnTo>
                  <a:pt x="849" y="856"/>
                </a:lnTo>
                <a:lnTo>
                  <a:pt x="849" y="856"/>
                </a:lnTo>
                <a:lnTo>
                  <a:pt x="841" y="856"/>
                </a:lnTo>
                <a:lnTo>
                  <a:pt x="841" y="840"/>
                </a:lnTo>
                <a:lnTo>
                  <a:pt x="841" y="840"/>
                </a:lnTo>
                <a:lnTo>
                  <a:pt x="833" y="840"/>
                </a:lnTo>
                <a:lnTo>
                  <a:pt x="825" y="824"/>
                </a:lnTo>
                <a:lnTo>
                  <a:pt x="825" y="824"/>
                </a:lnTo>
                <a:lnTo>
                  <a:pt x="833" y="840"/>
                </a:lnTo>
                <a:lnTo>
                  <a:pt x="833" y="840"/>
                </a:lnTo>
                <a:lnTo>
                  <a:pt x="841" y="848"/>
                </a:lnTo>
                <a:lnTo>
                  <a:pt x="841" y="848"/>
                </a:lnTo>
                <a:lnTo>
                  <a:pt x="833" y="848"/>
                </a:lnTo>
                <a:lnTo>
                  <a:pt x="833" y="848"/>
                </a:lnTo>
                <a:lnTo>
                  <a:pt x="833" y="864"/>
                </a:lnTo>
                <a:lnTo>
                  <a:pt x="833" y="864"/>
                </a:lnTo>
                <a:lnTo>
                  <a:pt x="825" y="872"/>
                </a:lnTo>
                <a:lnTo>
                  <a:pt x="825" y="872"/>
                </a:lnTo>
                <a:lnTo>
                  <a:pt x="825" y="864"/>
                </a:lnTo>
                <a:lnTo>
                  <a:pt x="825" y="864"/>
                </a:lnTo>
                <a:lnTo>
                  <a:pt x="817" y="872"/>
                </a:lnTo>
                <a:lnTo>
                  <a:pt x="817" y="872"/>
                </a:lnTo>
                <a:lnTo>
                  <a:pt x="817" y="872"/>
                </a:lnTo>
                <a:lnTo>
                  <a:pt x="817" y="872"/>
                </a:lnTo>
                <a:lnTo>
                  <a:pt x="801" y="880"/>
                </a:lnTo>
                <a:lnTo>
                  <a:pt x="801" y="880"/>
                </a:lnTo>
                <a:lnTo>
                  <a:pt x="801" y="888"/>
                </a:lnTo>
                <a:lnTo>
                  <a:pt x="801" y="888"/>
                </a:lnTo>
                <a:lnTo>
                  <a:pt x="809" y="880"/>
                </a:lnTo>
                <a:lnTo>
                  <a:pt x="809" y="880"/>
                </a:lnTo>
                <a:lnTo>
                  <a:pt x="817" y="880"/>
                </a:lnTo>
                <a:lnTo>
                  <a:pt x="817" y="880"/>
                </a:lnTo>
                <a:lnTo>
                  <a:pt x="817" y="880"/>
                </a:lnTo>
                <a:lnTo>
                  <a:pt x="809" y="888"/>
                </a:lnTo>
                <a:lnTo>
                  <a:pt x="801" y="904"/>
                </a:lnTo>
                <a:lnTo>
                  <a:pt x="801" y="904"/>
                </a:lnTo>
                <a:lnTo>
                  <a:pt x="801" y="904"/>
                </a:lnTo>
                <a:lnTo>
                  <a:pt x="801" y="904"/>
                </a:lnTo>
                <a:lnTo>
                  <a:pt x="801" y="904"/>
                </a:lnTo>
                <a:lnTo>
                  <a:pt x="768" y="904"/>
                </a:lnTo>
                <a:lnTo>
                  <a:pt x="768" y="904"/>
                </a:lnTo>
                <a:lnTo>
                  <a:pt x="777" y="904"/>
                </a:lnTo>
                <a:lnTo>
                  <a:pt x="777" y="904"/>
                </a:lnTo>
                <a:lnTo>
                  <a:pt x="785" y="904"/>
                </a:lnTo>
                <a:lnTo>
                  <a:pt x="785" y="904"/>
                </a:lnTo>
                <a:lnTo>
                  <a:pt x="785" y="912"/>
                </a:lnTo>
                <a:lnTo>
                  <a:pt x="785" y="920"/>
                </a:lnTo>
                <a:lnTo>
                  <a:pt x="793" y="920"/>
                </a:lnTo>
                <a:lnTo>
                  <a:pt x="793" y="920"/>
                </a:lnTo>
                <a:lnTo>
                  <a:pt x="785" y="952"/>
                </a:lnTo>
                <a:lnTo>
                  <a:pt x="777" y="960"/>
                </a:lnTo>
                <a:lnTo>
                  <a:pt x="777" y="960"/>
                </a:lnTo>
                <a:lnTo>
                  <a:pt x="777" y="952"/>
                </a:lnTo>
                <a:lnTo>
                  <a:pt x="777" y="944"/>
                </a:lnTo>
                <a:lnTo>
                  <a:pt x="768" y="944"/>
                </a:lnTo>
                <a:lnTo>
                  <a:pt x="768" y="944"/>
                </a:lnTo>
                <a:lnTo>
                  <a:pt x="768" y="944"/>
                </a:lnTo>
                <a:lnTo>
                  <a:pt x="768" y="952"/>
                </a:lnTo>
                <a:lnTo>
                  <a:pt x="760" y="960"/>
                </a:lnTo>
                <a:lnTo>
                  <a:pt x="760" y="960"/>
                </a:lnTo>
                <a:lnTo>
                  <a:pt x="752" y="952"/>
                </a:lnTo>
                <a:lnTo>
                  <a:pt x="752" y="952"/>
                </a:lnTo>
                <a:lnTo>
                  <a:pt x="752" y="960"/>
                </a:lnTo>
                <a:lnTo>
                  <a:pt x="752" y="960"/>
                </a:lnTo>
                <a:lnTo>
                  <a:pt x="752" y="960"/>
                </a:lnTo>
                <a:lnTo>
                  <a:pt x="760" y="968"/>
                </a:lnTo>
                <a:lnTo>
                  <a:pt x="760" y="968"/>
                </a:lnTo>
                <a:lnTo>
                  <a:pt x="777" y="968"/>
                </a:lnTo>
                <a:lnTo>
                  <a:pt x="777" y="968"/>
                </a:lnTo>
                <a:lnTo>
                  <a:pt x="777" y="976"/>
                </a:lnTo>
                <a:lnTo>
                  <a:pt x="777" y="976"/>
                </a:lnTo>
                <a:lnTo>
                  <a:pt x="768" y="1000"/>
                </a:lnTo>
                <a:lnTo>
                  <a:pt x="768" y="1000"/>
                </a:lnTo>
                <a:lnTo>
                  <a:pt x="768" y="1008"/>
                </a:lnTo>
                <a:lnTo>
                  <a:pt x="785" y="1032"/>
                </a:lnTo>
                <a:lnTo>
                  <a:pt x="785" y="1032"/>
                </a:lnTo>
                <a:lnTo>
                  <a:pt x="777" y="1056"/>
                </a:lnTo>
                <a:lnTo>
                  <a:pt x="777" y="1056"/>
                </a:lnTo>
                <a:lnTo>
                  <a:pt x="785" y="1064"/>
                </a:lnTo>
                <a:lnTo>
                  <a:pt x="793" y="1080"/>
                </a:lnTo>
                <a:lnTo>
                  <a:pt x="793" y="1088"/>
                </a:lnTo>
                <a:lnTo>
                  <a:pt x="793" y="1088"/>
                </a:lnTo>
                <a:lnTo>
                  <a:pt x="785" y="1096"/>
                </a:lnTo>
                <a:lnTo>
                  <a:pt x="777" y="1104"/>
                </a:lnTo>
                <a:lnTo>
                  <a:pt x="777" y="1104"/>
                </a:lnTo>
                <a:lnTo>
                  <a:pt x="768" y="1096"/>
                </a:lnTo>
                <a:lnTo>
                  <a:pt x="752" y="1080"/>
                </a:lnTo>
                <a:lnTo>
                  <a:pt x="728" y="1080"/>
                </a:lnTo>
                <a:lnTo>
                  <a:pt x="720" y="1080"/>
                </a:lnTo>
                <a:lnTo>
                  <a:pt x="704" y="1080"/>
                </a:lnTo>
                <a:lnTo>
                  <a:pt x="704" y="1080"/>
                </a:lnTo>
                <a:lnTo>
                  <a:pt x="680" y="1064"/>
                </a:lnTo>
                <a:lnTo>
                  <a:pt x="680" y="1064"/>
                </a:lnTo>
                <a:lnTo>
                  <a:pt x="664" y="1064"/>
                </a:lnTo>
                <a:lnTo>
                  <a:pt x="664" y="1064"/>
                </a:lnTo>
                <a:lnTo>
                  <a:pt x="664" y="1056"/>
                </a:lnTo>
                <a:lnTo>
                  <a:pt x="656" y="1048"/>
                </a:lnTo>
                <a:lnTo>
                  <a:pt x="632" y="1048"/>
                </a:lnTo>
                <a:lnTo>
                  <a:pt x="624" y="1048"/>
                </a:lnTo>
                <a:lnTo>
                  <a:pt x="624" y="1048"/>
                </a:lnTo>
                <a:lnTo>
                  <a:pt x="624" y="1032"/>
                </a:lnTo>
                <a:lnTo>
                  <a:pt x="624" y="1032"/>
                </a:lnTo>
                <a:lnTo>
                  <a:pt x="624" y="1032"/>
                </a:lnTo>
                <a:lnTo>
                  <a:pt x="624" y="1032"/>
                </a:lnTo>
                <a:lnTo>
                  <a:pt x="616" y="1016"/>
                </a:lnTo>
                <a:lnTo>
                  <a:pt x="608" y="984"/>
                </a:lnTo>
                <a:lnTo>
                  <a:pt x="600" y="984"/>
                </a:lnTo>
                <a:lnTo>
                  <a:pt x="600" y="984"/>
                </a:lnTo>
                <a:lnTo>
                  <a:pt x="600" y="968"/>
                </a:lnTo>
                <a:lnTo>
                  <a:pt x="600" y="960"/>
                </a:lnTo>
                <a:lnTo>
                  <a:pt x="600" y="960"/>
                </a:lnTo>
                <a:lnTo>
                  <a:pt x="592" y="952"/>
                </a:lnTo>
                <a:lnTo>
                  <a:pt x="592" y="952"/>
                </a:lnTo>
                <a:lnTo>
                  <a:pt x="592" y="944"/>
                </a:lnTo>
                <a:lnTo>
                  <a:pt x="592" y="920"/>
                </a:lnTo>
                <a:lnTo>
                  <a:pt x="576" y="920"/>
                </a:lnTo>
                <a:lnTo>
                  <a:pt x="552" y="888"/>
                </a:lnTo>
                <a:lnTo>
                  <a:pt x="544" y="864"/>
                </a:lnTo>
                <a:lnTo>
                  <a:pt x="536" y="856"/>
                </a:lnTo>
                <a:lnTo>
                  <a:pt x="528" y="848"/>
                </a:lnTo>
                <a:lnTo>
                  <a:pt x="496" y="776"/>
                </a:lnTo>
                <a:lnTo>
                  <a:pt x="488" y="768"/>
                </a:lnTo>
                <a:lnTo>
                  <a:pt x="488" y="768"/>
                </a:lnTo>
                <a:lnTo>
                  <a:pt x="480" y="744"/>
                </a:lnTo>
                <a:lnTo>
                  <a:pt x="456" y="728"/>
                </a:lnTo>
                <a:lnTo>
                  <a:pt x="448" y="720"/>
                </a:lnTo>
                <a:lnTo>
                  <a:pt x="432" y="696"/>
                </a:lnTo>
                <a:lnTo>
                  <a:pt x="400" y="696"/>
                </a:lnTo>
                <a:lnTo>
                  <a:pt x="368" y="688"/>
                </a:lnTo>
                <a:lnTo>
                  <a:pt x="360" y="680"/>
                </a:lnTo>
                <a:lnTo>
                  <a:pt x="360" y="680"/>
                </a:lnTo>
                <a:lnTo>
                  <a:pt x="352" y="680"/>
                </a:lnTo>
                <a:lnTo>
                  <a:pt x="344" y="696"/>
                </a:lnTo>
                <a:lnTo>
                  <a:pt x="336" y="696"/>
                </a:lnTo>
                <a:lnTo>
                  <a:pt x="336" y="688"/>
                </a:lnTo>
                <a:lnTo>
                  <a:pt x="336" y="688"/>
                </a:lnTo>
                <a:lnTo>
                  <a:pt x="328" y="688"/>
                </a:lnTo>
                <a:lnTo>
                  <a:pt x="320" y="688"/>
                </a:lnTo>
                <a:lnTo>
                  <a:pt x="304" y="704"/>
                </a:lnTo>
                <a:lnTo>
                  <a:pt x="304" y="728"/>
                </a:lnTo>
                <a:lnTo>
                  <a:pt x="296" y="736"/>
                </a:lnTo>
                <a:lnTo>
                  <a:pt x="296" y="744"/>
                </a:lnTo>
                <a:lnTo>
                  <a:pt x="288" y="744"/>
                </a:lnTo>
                <a:lnTo>
                  <a:pt x="280" y="760"/>
                </a:lnTo>
                <a:lnTo>
                  <a:pt x="280" y="760"/>
                </a:lnTo>
                <a:lnTo>
                  <a:pt x="280" y="768"/>
                </a:lnTo>
                <a:lnTo>
                  <a:pt x="264" y="768"/>
                </a:lnTo>
                <a:lnTo>
                  <a:pt x="256" y="760"/>
                </a:lnTo>
                <a:lnTo>
                  <a:pt x="216" y="736"/>
                </a:lnTo>
                <a:lnTo>
                  <a:pt x="208" y="728"/>
                </a:lnTo>
                <a:lnTo>
                  <a:pt x="208" y="728"/>
                </a:lnTo>
                <a:lnTo>
                  <a:pt x="192" y="720"/>
                </a:lnTo>
                <a:lnTo>
                  <a:pt x="176" y="704"/>
                </a:lnTo>
                <a:lnTo>
                  <a:pt x="160" y="688"/>
                </a:lnTo>
                <a:lnTo>
                  <a:pt x="152" y="672"/>
                </a:lnTo>
                <a:lnTo>
                  <a:pt x="152" y="672"/>
                </a:lnTo>
                <a:lnTo>
                  <a:pt x="152" y="648"/>
                </a:lnTo>
                <a:lnTo>
                  <a:pt x="152" y="640"/>
                </a:lnTo>
                <a:lnTo>
                  <a:pt x="144" y="632"/>
                </a:lnTo>
                <a:lnTo>
                  <a:pt x="144" y="632"/>
                </a:lnTo>
                <a:lnTo>
                  <a:pt x="136" y="616"/>
                </a:lnTo>
                <a:lnTo>
                  <a:pt x="136" y="608"/>
                </a:lnTo>
                <a:lnTo>
                  <a:pt x="136" y="608"/>
                </a:lnTo>
                <a:lnTo>
                  <a:pt x="128" y="584"/>
                </a:lnTo>
                <a:lnTo>
                  <a:pt x="96" y="560"/>
                </a:lnTo>
                <a:lnTo>
                  <a:pt x="88" y="552"/>
                </a:lnTo>
                <a:lnTo>
                  <a:pt x="80" y="544"/>
                </a:lnTo>
                <a:lnTo>
                  <a:pt x="72" y="528"/>
                </a:lnTo>
                <a:lnTo>
                  <a:pt x="48" y="496"/>
                </a:lnTo>
                <a:lnTo>
                  <a:pt x="48" y="496"/>
                </a:lnTo>
                <a:lnTo>
                  <a:pt x="32" y="496"/>
                </a:lnTo>
                <a:lnTo>
                  <a:pt x="32" y="496"/>
                </a:lnTo>
                <a:lnTo>
                  <a:pt x="16" y="456"/>
                </a:lnTo>
                <a:lnTo>
                  <a:pt x="16" y="456"/>
                </a:lnTo>
                <a:lnTo>
                  <a:pt x="0" y="456"/>
                </a:lnTo>
                <a:lnTo>
                  <a:pt x="0" y="456"/>
                </a:lnTo>
                <a:lnTo>
                  <a:pt x="0" y="44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56" name="Freeform 121"/>
          <p:cNvSpPr>
            <a:spLocks/>
          </p:cNvSpPr>
          <p:nvPr/>
        </p:nvSpPr>
        <p:spPr bwMode="auto">
          <a:xfrm>
            <a:off x="4617974" y="1725689"/>
            <a:ext cx="901967" cy="1011429"/>
          </a:xfrm>
          <a:custGeom>
            <a:avLst/>
            <a:gdLst>
              <a:gd name="T0" fmla="*/ 424 w 528"/>
              <a:gd name="T1" fmla="*/ 544 h 592"/>
              <a:gd name="T2" fmla="*/ 376 w 528"/>
              <a:gd name="T3" fmla="*/ 496 h 592"/>
              <a:gd name="T4" fmla="*/ 352 w 528"/>
              <a:gd name="T5" fmla="*/ 488 h 592"/>
              <a:gd name="T6" fmla="*/ 344 w 528"/>
              <a:gd name="T7" fmla="*/ 480 h 592"/>
              <a:gd name="T8" fmla="*/ 336 w 528"/>
              <a:gd name="T9" fmla="*/ 480 h 592"/>
              <a:gd name="T10" fmla="*/ 312 w 528"/>
              <a:gd name="T11" fmla="*/ 464 h 592"/>
              <a:gd name="T12" fmla="*/ 320 w 528"/>
              <a:gd name="T13" fmla="*/ 440 h 592"/>
              <a:gd name="T14" fmla="*/ 312 w 528"/>
              <a:gd name="T15" fmla="*/ 416 h 592"/>
              <a:gd name="T16" fmla="*/ 320 w 528"/>
              <a:gd name="T17" fmla="*/ 392 h 592"/>
              <a:gd name="T18" fmla="*/ 304 w 528"/>
              <a:gd name="T19" fmla="*/ 384 h 592"/>
              <a:gd name="T20" fmla="*/ 304 w 528"/>
              <a:gd name="T21" fmla="*/ 368 h 592"/>
              <a:gd name="T22" fmla="*/ 336 w 528"/>
              <a:gd name="T23" fmla="*/ 336 h 592"/>
              <a:gd name="T24" fmla="*/ 344 w 528"/>
              <a:gd name="T25" fmla="*/ 272 h 592"/>
              <a:gd name="T26" fmla="*/ 376 w 528"/>
              <a:gd name="T27" fmla="*/ 240 h 592"/>
              <a:gd name="T28" fmla="*/ 456 w 528"/>
              <a:gd name="T29" fmla="*/ 152 h 592"/>
              <a:gd name="T30" fmla="*/ 520 w 528"/>
              <a:gd name="T31" fmla="*/ 120 h 592"/>
              <a:gd name="T32" fmla="*/ 520 w 528"/>
              <a:gd name="T33" fmla="*/ 120 h 592"/>
              <a:gd name="T34" fmla="*/ 488 w 528"/>
              <a:gd name="T35" fmla="*/ 120 h 592"/>
              <a:gd name="T36" fmla="*/ 432 w 528"/>
              <a:gd name="T37" fmla="*/ 120 h 592"/>
              <a:gd name="T38" fmla="*/ 424 w 528"/>
              <a:gd name="T39" fmla="*/ 104 h 592"/>
              <a:gd name="T40" fmla="*/ 368 w 528"/>
              <a:gd name="T41" fmla="*/ 120 h 592"/>
              <a:gd name="T42" fmla="*/ 352 w 528"/>
              <a:gd name="T43" fmla="*/ 112 h 592"/>
              <a:gd name="T44" fmla="*/ 328 w 528"/>
              <a:gd name="T45" fmla="*/ 112 h 592"/>
              <a:gd name="T46" fmla="*/ 312 w 528"/>
              <a:gd name="T47" fmla="*/ 88 h 592"/>
              <a:gd name="T48" fmla="*/ 312 w 528"/>
              <a:gd name="T49" fmla="*/ 80 h 592"/>
              <a:gd name="T50" fmla="*/ 288 w 528"/>
              <a:gd name="T51" fmla="*/ 80 h 592"/>
              <a:gd name="T52" fmla="*/ 248 w 528"/>
              <a:gd name="T53" fmla="*/ 88 h 592"/>
              <a:gd name="T54" fmla="*/ 232 w 528"/>
              <a:gd name="T55" fmla="*/ 88 h 592"/>
              <a:gd name="T56" fmla="*/ 200 w 528"/>
              <a:gd name="T57" fmla="*/ 72 h 592"/>
              <a:gd name="T58" fmla="*/ 200 w 528"/>
              <a:gd name="T59" fmla="*/ 64 h 592"/>
              <a:gd name="T60" fmla="*/ 168 w 528"/>
              <a:gd name="T61" fmla="*/ 64 h 592"/>
              <a:gd name="T62" fmla="*/ 168 w 528"/>
              <a:gd name="T63" fmla="*/ 24 h 592"/>
              <a:gd name="T64" fmla="*/ 136 w 528"/>
              <a:gd name="T65" fmla="*/ 0 h 592"/>
              <a:gd name="T66" fmla="*/ 136 w 528"/>
              <a:gd name="T67" fmla="*/ 32 h 592"/>
              <a:gd name="T68" fmla="*/ 0 w 528"/>
              <a:gd name="T69" fmla="*/ 40 h 592"/>
              <a:gd name="T70" fmla="*/ 8 w 528"/>
              <a:gd name="T71" fmla="*/ 72 h 592"/>
              <a:gd name="T72" fmla="*/ 8 w 528"/>
              <a:gd name="T73" fmla="*/ 152 h 592"/>
              <a:gd name="T74" fmla="*/ 24 w 528"/>
              <a:gd name="T75" fmla="*/ 168 h 592"/>
              <a:gd name="T76" fmla="*/ 24 w 528"/>
              <a:gd name="T77" fmla="*/ 232 h 592"/>
              <a:gd name="T78" fmla="*/ 32 w 528"/>
              <a:gd name="T79" fmla="*/ 256 h 592"/>
              <a:gd name="T80" fmla="*/ 32 w 528"/>
              <a:gd name="T81" fmla="*/ 296 h 592"/>
              <a:gd name="T82" fmla="*/ 48 w 528"/>
              <a:gd name="T83" fmla="*/ 320 h 592"/>
              <a:gd name="T84" fmla="*/ 48 w 528"/>
              <a:gd name="T85" fmla="*/ 352 h 592"/>
              <a:gd name="T86" fmla="*/ 32 w 528"/>
              <a:gd name="T87" fmla="*/ 368 h 592"/>
              <a:gd name="T88" fmla="*/ 40 w 528"/>
              <a:gd name="T89" fmla="*/ 400 h 592"/>
              <a:gd name="T90" fmla="*/ 56 w 528"/>
              <a:gd name="T91" fmla="*/ 408 h 592"/>
              <a:gd name="T92" fmla="*/ 56 w 528"/>
              <a:gd name="T93" fmla="*/ 584 h 592"/>
              <a:gd name="T94" fmla="*/ 56 w 528"/>
              <a:gd name="T95" fmla="*/ 592 h 592"/>
              <a:gd name="T96" fmla="*/ 432 w 528"/>
              <a:gd name="T97" fmla="*/ 584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28" h="592">
                <a:moveTo>
                  <a:pt x="432" y="584"/>
                </a:moveTo>
                <a:lnTo>
                  <a:pt x="432" y="576"/>
                </a:lnTo>
                <a:lnTo>
                  <a:pt x="424" y="544"/>
                </a:lnTo>
                <a:lnTo>
                  <a:pt x="400" y="536"/>
                </a:lnTo>
                <a:lnTo>
                  <a:pt x="376" y="512"/>
                </a:lnTo>
                <a:lnTo>
                  <a:pt x="376" y="496"/>
                </a:lnTo>
                <a:lnTo>
                  <a:pt x="376" y="496"/>
                </a:lnTo>
                <a:lnTo>
                  <a:pt x="352" y="488"/>
                </a:lnTo>
                <a:lnTo>
                  <a:pt x="352" y="488"/>
                </a:lnTo>
                <a:lnTo>
                  <a:pt x="344" y="480"/>
                </a:lnTo>
                <a:lnTo>
                  <a:pt x="344" y="480"/>
                </a:lnTo>
                <a:lnTo>
                  <a:pt x="344" y="480"/>
                </a:lnTo>
                <a:lnTo>
                  <a:pt x="344" y="480"/>
                </a:lnTo>
                <a:lnTo>
                  <a:pt x="336" y="480"/>
                </a:lnTo>
                <a:lnTo>
                  <a:pt x="336" y="480"/>
                </a:lnTo>
                <a:lnTo>
                  <a:pt x="328" y="480"/>
                </a:lnTo>
                <a:lnTo>
                  <a:pt x="312" y="464"/>
                </a:lnTo>
                <a:lnTo>
                  <a:pt x="312" y="464"/>
                </a:lnTo>
                <a:lnTo>
                  <a:pt x="312" y="456"/>
                </a:lnTo>
                <a:lnTo>
                  <a:pt x="320" y="448"/>
                </a:lnTo>
                <a:lnTo>
                  <a:pt x="320" y="440"/>
                </a:lnTo>
                <a:lnTo>
                  <a:pt x="312" y="432"/>
                </a:lnTo>
                <a:lnTo>
                  <a:pt x="312" y="424"/>
                </a:lnTo>
                <a:lnTo>
                  <a:pt x="312" y="416"/>
                </a:lnTo>
                <a:lnTo>
                  <a:pt x="320" y="392"/>
                </a:lnTo>
                <a:lnTo>
                  <a:pt x="320" y="392"/>
                </a:lnTo>
                <a:lnTo>
                  <a:pt x="320" y="392"/>
                </a:lnTo>
                <a:lnTo>
                  <a:pt x="312" y="384"/>
                </a:lnTo>
                <a:lnTo>
                  <a:pt x="312" y="384"/>
                </a:lnTo>
                <a:lnTo>
                  <a:pt x="304" y="384"/>
                </a:lnTo>
                <a:lnTo>
                  <a:pt x="304" y="384"/>
                </a:lnTo>
                <a:lnTo>
                  <a:pt x="304" y="368"/>
                </a:lnTo>
                <a:lnTo>
                  <a:pt x="304" y="368"/>
                </a:lnTo>
                <a:lnTo>
                  <a:pt x="304" y="360"/>
                </a:lnTo>
                <a:lnTo>
                  <a:pt x="312" y="352"/>
                </a:lnTo>
                <a:lnTo>
                  <a:pt x="336" y="336"/>
                </a:lnTo>
                <a:lnTo>
                  <a:pt x="344" y="328"/>
                </a:lnTo>
                <a:lnTo>
                  <a:pt x="344" y="328"/>
                </a:lnTo>
                <a:lnTo>
                  <a:pt x="344" y="272"/>
                </a:lnTo>
                <a:lnTo>
                  <a:pt x="336" y="272"/>
                </a:lnTo>
                <a:lnTo>
                  <a:pt x="344" y="264"/>
                </a:lnTo>
                <a:lnTo>
                  <a:pt x="376" y="240"/>
                </a:lnTo>
                <a:lnTo>
                  <a:pt x="416" y="200"/>
                </a:lnTo>
                <a:lnTo>
                  <a:pt x="424" y="176"/>
                </a:lnTo>
                <a:lnTo>
                  <a:pt x="456" y="152"/>
                </a:lnTo>
                <a:lnTo>
                  <a:pt x="488" y="152"/>
                </a:lnTo>
                <a:lnTo>
                  <a:pt x="512" y="136"/>
                </a:lnTo>
                <a:lnTo>
                  <a:pt x="520" y="120"/>
                </a:lnTo>
                <a:lnTo>
                  <a:pt x="528" y="120"/>
                </a:lnTo>
                <a:lnTo>
                  <a:pt x="520" y="120"/>
                </a:lnTo>
                <a:lnTo>
                  <a:pt x="520" y="120"/>
                </a:lnTo>
                <a:lnTo>
                  <a:pt x="504" y="128"/>
                </a:lnTo>
                <a:lnTo>
                  <a:pt x="496" y="128"/>
                </a:lnTo>
                <a:lnTo>
                  <a:pt x="488" y="120"/>
                </a:lnTo>
                <a:lnTo>
                  <a:pt x="488" y="120"/>
                </a:lnTo>
                <a:lnTo>
                  <a:pt x="432" y="120"/>
                </a:lnTo>
                <a:lnTo>
                  <a:pt x="432" y="120"/>
                </a:lnTo>
                <a:lnTo>
                  <a:pt x="432" y="104"/>
                </a:lnTo>
                <a:lnTo>
                  <a:pt x="432" y="104"/>
                </a:lnTo>
                <a:lnTo>
                  <a:pt x="424" y="104"/>
                </a:lnTo>
                <a:lnTo>
                  <a:pt x="408" y="128"/>
                </a:lnTo>
                <a:lnTo>
                  <a:pt x="384" y="128"/>
                </a:lnTo>
                <a:lnTo>
                  <a:pt x="368" y="120"/>
                </a:lnTo>
                <a:lnTo>
                  <a:pt x="368" y="112"/>
                </a:lnTo>
                <a:lnTo>
                  <a:pt x="368" y="112"/>
                </a:lnTo>
                <a:lnTo>
                  <a:pt x="352" y="112"/>
                </a:lnTo>
                <a:lnTo>
                  <a:pt x="352" y="96"/>
                </a:lnTo>
                <a:lnTo>
                  <a:pt x="344" y="96"/>
                </a:lnTo>
                <a:lnTo>
                  <a:pt x="328" y="112"/>
                </a:lnTo>
                <a:lnTo>
                  <a:pt x="328" y="112"/>
                </a:lnTo>
                <a:lnTo>
                  <a:pt x="320" y="96"/>
                </a:lnTo>
                <a:lnTo>
                  <a:pt x="312" y="88"/>
                </a:lnTo>
                <a:lnTo>
                  <a:pt x="304" y="88"/>
                </a:lnTo>
                <a:lnTo>
                  <a:pt x="304" y="80"/>
                </a:lnTo>
                <a:lnTo>
                  <a:pt x="312" y="80"/>
                </a:lnTo>
                <a:lnTo>
                  <a:pt x="312" y="80"/>
                </a:lnTo>
                <a:lnTo>
                  <a:pt x="304" y="80"/>
                </a:lnTo>
                <a:lnTo>
                  <a:pt x="288" y="80"/>
                </a:lnTo>
                <a:lnTo>
                  <a:pt x="264" y="72"/>
                </a:lnTo>
                <a:lnTo>
                  <a:pt x="256" y="72"/>
                </a:lnTo>
                <a:lnTo>
                  <a:pt x="248" y="88"/>
                </a:lnTo>
                <a:lnTo>
                  <a:pt x="232" y="88"/>
                </a:lnTo>
                <a:lnTo>
                  <a:pt x="232" y="88"/>
                </a:lnTo>
                <a:lnTo>
                  <a:pt x="232" y="88"/>
                </a:lnTo>
                <a:lnTo>
                  <a:pt x="224" y="72"/>
                </a:lnTo>
                <a:lnTo>
                  <a:pt x="224" y="72"/>
                </a:lnTo>
                <a:lnTo>
                  <a:pt x="200" y="72"/>
                </a:lnTo>
                <a:lnTo>
                  <a:pt x="200" y="72"/>
                </a:lnTo>
                <a:lnTo>
                  <a:pt x="200" y="64"/>
                </a:lnTo>
                <a:lnTo>
                  <a:pt x="200" y="64"/>
                </a:lnTo>
                <a:lnTo>
                  <a:pt x="192" y="72"/>
                </a:lnTo>
                <a:lnTo>
                  <a:pt x="176" y="72"/>
                </a:lnTo>
                <a:lnTo>
                  <a:pt x="168" y="64"/>
                </a:lnTo>
                <a:lnTo>
                  <a:pt x="168" y="56"/>
                </a:lnTo>
                <a:lnTo>
                  <a:pt x="168" y="24"/>
                </a:lnTo>
                <a:lnTo>
                  <a:pt x="168" y="24"/>
                </a:lnTo>
                <a:lnTo>
                  <a:pt x="152" y="0"/>
                </a:lnTo>
                <a:lnTo>
                  <a:pt x="152" y="0"/>
                </a:lnTo>
                <a:lnTo>
                  <a:pt x="136" y="0"/>
                </a:lnTo>
                <a:lnTo>
                  <a:pt x="136" y="0"/>
                </a:lnTo>
                <a:lnTo>
                  <a:pt x="136" y="32"/>
                </a:lnTo>
                <a:lnTo>
                  <a:pt x="136" y="32"/>
                </a:lnTo>
                <a:lnTo>
                  <a:pt x="128" y="40"/>
                </a:lnTo>
                <a:lnTo>
                  <a:pt x="128" y="40"/>
                </a:lnTo>
                <a:lnTo>
                  <a:pt x="0" y="40"/>
                </a:lnTo>
                <a:lnTo>
                  <a:pt x="0" y="40"/>
                </a:lnTo>
                <a:lnTo>
                  <a:pt x="8" y="72"/>
                </a:lnTo>
                <a:lnTo>
                  <a:pt x="8" y="72"/>
                </a:lnTo>
                <a:lnTo>
                  <a:pt x="8" y="88"/>
                </a:lnTo>
                <a:lnTo>
                  <a:pt x="8" y="128"/>
                </a:lnTo>
                <a:lnTo>
                  <a:pt x="8" y="152"/>
                </a:lnTo>
                <a:lnTo>
                  <a:pt x="16" y="160"/>
                </a:lnTo>
                <a:lnTo>
                  <a:pt x="16" y="160"/>
                </a:lnTo>
                <a:lnTo>
                  <a:pt x="24" y="168"/>
                </a:lnTo>
                <a:lnTo>
                  <a:pt x="24" y="200"/>
                </a:lnTo>
                <a:lnTo>
                  <a:pt x="24" y="216"/>
                </a:lnTo>
                <a:lnTo>
                  <a:pt x="24" y="232"/>
                </a:lnTo>
                <a:lnTo>
                  <a:pt x="24" y="240"/>
                </a:lnTo>
                <a:lnTo>
                  <a:pt x="24" y="240"/>
                </a:lnTo>
                <a:lnTo>
                  <a:pt x="32" y="256"/>
                </a:lnTo>
                <a:lnTo>
                  <a:pt x="32" y="256"/>
                </a:lnTo>
                <a:lnTo>
                  <a:pt x="32" y="272"/>
                </a:lnTo>
                <a:lnTo>
                  <a:pt x="32" y="296"/>
                </a:lnTo>
                <a:lnTo>
                  <a:pt x="32" y="296"/>
                </a:lnTo>
                <a:lnTo>
                  <a:pt x="40" y="304"/>
                </a:lnTo>
                <a:lnTo>
                  <a:pt x="48" y="320"/>
                </a:lnTo>
                <a:lnTo>
                  <a:pt x="48" y="320"/>
                </a:lnTo>
                <a:lnTo>
                  <a:pt x="48" y="344"/>
                </a:lnTo>
                <a:lnTo>
                  <a:pt x="48" y="352"/>
                </a:lnTo>
                <a:lnTo>
                  <a:pt x="48" y="352"/>
                </a:lnTo>
                <a:lnTo>
                  <a:pt x="32" y="368"/>
                </a:lnTo>
                <a:lnTo>
                  <a:pt x="32" y="368"/>
                </a:lnTo>
                <a:lnTo>
                  <a:pt x="24" y="376"/>
                </a:lnTo>
                <a:lnTo>
                  <a:pt x="24" y="384"/>
                </a:lnTo>
                <a:lnTo>
                  <a:pt x="40" y="400"/>
                </a:lnTo>
                <a:lnTo>
                  <a:pt x="48" y="408"/>
                </a:lnTo>
                <a:lnTo>
                  <a:pt x="56" y="408"/>
                </a:lnTo>
                <a:lnTo>
                  <a:pt x="56" y="408"/>
                </a:lnTo>
                <a:lnTo>
                  <a:pt x="56" y="448"/>
                </a:lnTo>
                <a:lnTo>
                  <a:pt x="48" y="544"/>
                </a:lnTo>
                <a:lnTo>
                  <a:pt x="56" y="584"/>
                </a:lnTo>
                <a:lnTo>
                  <a:pt x="56" y="592"/>
                </a:lnTo>
                <a:lnTo>
                  <a:pt x="56" y="592"/>
                </a:lnTo>
                <a:lnTo>
                  <a:pt x="56" y="592"/>
                </a:lnTo>
                <a:lnTo>
                  <a:pt x="136" y="592"/>
                </a:lnTo>
                <a:lnTo>
                  <a:pt x="400" y="592"/>
                </a:lnTo>
                <a:lnTo>
                  <a:pt x="432" y="58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7" name="Freeform 122"/>
          <p:cNvSpPr>
            <a:spLocks/>
          </p:cNvSpPr>
          <p:nvPr/>
        </p:nvSpPr>
        <p:spPr bwMode="auto">
          <a:xfrm>
            <a:off x="4686569" y="2722523"/>
            <a:ext cx="820235" cy="547309"/>
          </a:xfrm>
          <a:custGeom>
            <a:avLst/>
            <a:gdLst>
              <a:gd name="T0" fmla="*/ 56 w 480"/>
              <a:gd name="T1" fmla="*/ 272 h 320"/>
              <a:gd name="T2" fmla="*/ 56 w 480"/>
              <a:gd name="T3" fmla="*/ 256 h 320"/>
              <a:gd name="T4" fmla="*/ 56 w 480"/>
              <a:gd name="T5" fmla="*/ 248 h 320"/>
              <a:gd name="T6" fmla="*/ 48 w 480"/>
              <a:gd name="T7" fmla="*/ 224 h 320"/>
              <a:gd name="T8" fmla="*/ 40 w 480"/>
              <a:gd name="T9" fmla="*/ 216 h 320"/>
              <a:gd name="T10" fmla="*/ 40 w 480"/>
              <a:gd name="T11" fmla="*/ 168 h 320"/>
              <a:gd name="T12" fmla="*/ 16 w 480"/>
              <a:gd name="T13" fmla="*/ 152 h 320"/>
              <a:gd name="T14" fmla="*/ 16 w 480"/>
              <a:gd name="T15" fmla="*/ 144 h 320"/>
              <a:gd name="T16" fmla="*/ 16 w 480"/>
              <a:gd name="T17" fmla="*/ 128 h 320"/>
              <a:gd name="T18" fmla="*/ 16 w 480"/>
              <a:gd name="T19" fmla="*/ 120 h 320"/>
              <a:gd name="T20" fmla="*/ 0 w 480"/>
              <a:gd name="T21" fmla="*/ 88 h 320"/>
              <a:gd name="T22" fmla="*/ 0 w 480"/>
              <a:gd name="T23" fmla="*/ 80 h 320"/>
              <a:gd name="T24" fmla="*/ 16 w 480"/>
              <a:gd name="T25" fmla="*/ 40 h 320"/>
              <a:gd name="T26" fmla="*/ 0 w 480"/>
              <a:gd name="T27" fmla="*/ 40 h 320"/>
              <a:gd name="T28" fmla="*/ 8 w 480"/>
              <a:gd name="T29" fmla="*/ 32 h 320"/>
              <a:gd name="T30" fmla="*/ 8 w 480"/>
              <a:gd name="T31" fmla="*/ 24 h 320"/>
              <a:gd name="T32" fmla="*/ 0 w 480"/>
              <a:gd name="T33" fmla="*/ 8 h 320"/>
              <a:gd name="T34" fmla="*/ 16 w 480"/>
              <a:gd name="T35" fmla="*/ 8 h 320"/>
              <a:gd name="T36" fmla="*/ 360 w 480"/>
              <a:gd name="T37" fmla="*/ 8 h 320"/>
              <a:gd name="T38" fmla="*/ 392 w 480"/>
              <a:gd name="T39" fmla="*/ 0 h 320"/>
              <a:gd name="T40" fmla="*/ 400 w 480"/>
              <a:gd name="T41" fmla="*/ 16 h 320"/>
              <a:gd name="T42" fmla="*/ 400 w 480"/>
              <a:gd name="T43" fmla="*/ 32 h 320"/>
              <a:gd name="T44" fmla="*/ 400 w 480"/>
              <a:gd name="T45" fmla="*/ 56 h 320"/>
              <a:gd name="T46" fmla="*/ 408 w 480"/>
              <a:gd name="T47" fmla="*/ 80 h 320"/>
              <a:gd name="T48" fmla="*/ 408 w 480"/>
              <a:gd name="T49" fmla="*/ 80 h 320"/>
              <a:gd name="T50" fmla="*/ 432 w 480"/>
              <a:gd name="T51" fmla="*/ 88 h 320"/>
              <a:gd name="T52" fmla="*/ 440 w 480"/>
              <a:gd name="T53" fmla="*/ 104 h 320"/>
              <a:gd name="T54" fmla="*/ 456 w 480"/>
              <a:gd name="T55" fmla="*/ 120 h 320"/>
              <a:gd name="T56" fmla="*/ 456 w 480"/>
              <a:gd name="T57" fmla="*/ 128 h 320"/>
              <a:gd name="T58" fmla="*/ 464 w 480"/>
              <a:gd name="T59" fmla="*/ 128 h 320"/>
              <a:gd name="T60" fmla="*/ 480 w 480"/>
              <a:gd name="T61" fmla="*/ 136 h 320"/>
              <a:gd name="T62" fmla="*/ 480 w 480"/>
              <a:gd name="T63" fmla="*/ 160 h 320"/>
              <a:gd name="T64" fmla="*/ 472 w 480"/>
              <a:gd name="T65" fmla="*/ 176 h 320"/>
              <a:gd name="T66" fmla="*/ 464 w 480"/>
              <a:gd name="T67" fmla="*/ 184 h 320"/>
              <a:gd name="T68" fmla="*/ 464 w 480"/>
              <a:gd name="T69" fmla="*/ 200 h 320"/>
              <a:gd name="T70" fmla="*/ 448 w 480"/>
              <a:gd name="T71" fmla="*/ 208 h 320"/>
              <a:gd name="T72" fmla="*/ 416 w 480"/>
              <a:gd name="T73" fmla="*/ 216 h 320"/>
              <a:gd name="T74" fmla="*/ 416 w 480"/>
              <a:gd name="T75" fmla="*/ 240 h 320"/>
              <a:gd name="T76" fmla="*/ 424 w 480"/>
              <a:gd name="T77" fmla="*/ 264 h 320"/>
              <a:gd name="T78" fmla="*/ 416 w 480"/>
              <a:gd name="T79" fmla="*/ 280 h 320"/>
              <a:gd name="T80" fmla="*/ 408 w 480"/>
              <a:gd name="T81" fmla="*/ 296 h 320"/>
              <a:gd name="T82" fmla="*/ 392 w 480"/>
              <a:gd name="T83" fmla="*/ 312 h 320"/>
              <a:gd name="T84" fmla="*/ 400 w 480"/>
              <a:gd name="T85" fmla="*/ 312 h 320"/>
              <a:gd name="T86" fmla="*/ 392 w 480"/>
              <a:gd name="T87" fmla="*/ 320 h 320"/>
              <a:gd name="T88" fmla="*/ 392 w 480"/>
              <a:gd name="T89" fmla="*/ 320 h 320"/>
              <a:gd name="T90" fmla="*/ 368 w 480"/>
              <a:gd name="T91" fmla="*/ 296 h 320"/>
              <a:gd name="T92" fmla="*/ 56 w 480"/>
              <a:gd name="T93" fmla="*/ 304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0" h="320">
                <a:moveTo>
                  <a:pt x="56" y="304"/>
                </a:moveTo>
                <a:lnTo>
                  <a:pt x="56" y="272"/>
                </a:lnTo>
                <a:lnTo>
                  <a:pt x="56" y="264"/>
                </a:lnTo>
                <a:lnTo>
                  <a:pt x="56" y="256"/>
                </a:lnTo>
                <a:lnTo>
                  <a:pt x="56" y="256"/>
                </a:lnTo>
                <a:lnTo>
                  <a:pt x="56" y="248"/>
                </a:lnTo>
                <a:lnTo>
                  <a:pt x="56" y="248"/>
                </a:lnTo>
                <a:lnTo>
                  <a:pt x="48" y="224"/>
                </a:lnTo>
                <a:lnTo>
                  <a:pt x="48" y="216"/>
                </a:lnTo>
                <a:lnTo>
                  <a:pt x="40" y="216"/>
                </a:lnTo>
                <a:lnTo>
                  <a:pt x="40" y="200"/>
                </a:lnTo>
                <a:lnTo>
                  <a:pt x="40" y="168"/>
                </a:lnTo>
                <a:lnTo>
                  <a:pt x="24" y="160"/>
                </a:lnTo>
                <a:lnTo>
                  <a:pt x="16" y="152"/>
                </a:lnTo>
                <a:lnTo>
                  <a:pt x="16" y="144"/>
                </a:lnTo>
                <a:lnTo>
                  <a:pt x="16" y="144"/>
                </a:lnTo>
                <a:lnTo>
                  <a:pt x="16" y="136"/>
                </a:lnTo>
                <a:lnTo>
                  <a:pt x="16" y="128"/>
                </a:lnTo>
                <a:lnTo>
                  <a:pt x="16" y="120"/>
                </a:lnTo>
                <a:lnTo>
                  <a:pt x="16" y="120"/>
                </a:lnTo>
                <a:lnTo>
                  <a:pt x="8" y="104"/>
                </a:lnTo>
                <a:lnTo>
                  <a:pt x="0" y="88"/>
                </a:lnTo>
                <a:lnTo>
                  <a:pt x="0" y="88"/>
                </a:lnTo>
                <a:lnTo>
                  <a:pt x="0" y="80"/>
                </a:lnTo>
                <a:lnTo>
                  <a:pt x="16" y="40"/>
                </a:lnTo>
                <a:lnTo>
                  <a:pt x="16" y="40"/>
                </a:lnTo>
                <a:lnTo>
                  <a:pt x="0" y="40"/>
                </a:lnTo>
                <a:lnTo>
                  <a:pt x="0" y="40"/>
                </a:lnTo>
                <a:lnTo>
                  <a:pt x="0" y="32"/>
                </a:lnTo>
                <a:lnTo>
                  <a:pt x="8" y="32"/>
                </a:lnTo>
                <a:lnTo>
                  <a:pt x="8" y="32"/>
                </a:ln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lnTo>
                  <a:pt x="0" y="8"/>
                </a:lnTo>
                <a:lnTo>
                  <a:pt x="16" y="8"/>
                </a:lnTo>
                <a:lnTo>
                  <a:pt x="96" y="8"/>
                </a:lnTo>
                <a:lnTo>
                  <a:pt x="360" y="8"/>
                </a:lnTo>
                <a:lnTo>
                  <a:pt x="392" y="0"/>
                </a:lnTo>
                <a:lnTo>
                  <a:pt x="392" y="0"/>
                </a:lnTo>
                <a:lnTo>
                  <a:pt x="400" y="16"/>
                </a:lnTo>
                <a:lnTo>
                  <a:pt x="400" y="16"/>
                </a:lnTo>
                <a:lnTo>
                  <a:pt x="400" y="24"/>
                </a:lnTo>
                <a:lnTo>
                  <a:pt x="400" y="32"/>
                </a:lnTo>
                <a:lnTo>
                  <a:pt x="400" y="48"/>
                </a:lnTo>
                <a:lnTo>
                  <a:pt x="400" y="56"/>
                </a:lnTo>
                <a:lnTo>
                  <a:pt x="408" y="72"/>
                </a:lnTo>
                <a:lnTo>
                  <a:pt x="408" y="80"/>
                </a:lnTo>
                <a:lnTo>
                  <a:pt x="408" y="80"/>
                </a:lnTo>
                <a:lnTo>
                  <a:pt x="408" y="80"/>
                </a:lnTo>
                <a:lnTo>
                  <a:pt x="424" y="88"/>
                </a:lnTo>
                <a:lnTo>
                  <a:pt x="432" y="88"/>
                </a:lnTo>
                <a:lnTo>
                  <a:pt x="440" y="88"/>
                </a:lnTo>
                <a:lnTo>
                  <a:pt x="440" y="104"/>
                </a:lnTo>
                <a:lnTo>
                  <a:pt x="448" y="104"/>
                </a:lnTo>
                <a:lnTo>
                  <a:pt x="456" y="120"/>
                </a:lnTo>
                <a:lnTo>
                  <a:pt x="456" y="120"/>
                </a:lnTo>
                <a:lnTo>
                  <a:pt x="456" y="128"/>
                </a:lnTo>
                <a:lnTo>
                  <a:pt x="456" y="128"/>
                </a:lnTo>
                <a:lnTo>
                  <a:pt x="464" y="128"/>
                </a:lnTo>
                <a:lnTo>
                  <a:pt x="472" y="136"/>
                </a:lnTo>
                <a:lnTo>
                  <a:pt x="480" y="136"/>
                </a:lnTo>
                <a:lnTo>
                  <a:pt x="480" y="152"/>
                </a:lnTo>
                <a:lnTo>
                  <a:pt x="480" y="160"/>
                </a:lnTo>
                <a:lnTo>
                  <a:pt x="472" y="176"/>
                </a:lnTo>
                <a:lnTo>
                  <a:pt x="472" y="176"/>
                </a:lnTo>
                <a:lnTo>
                  <a:pt x="464" y="176"/>
                </a:lnTo>
                <a:lnTo>
                  <a:pt x="464" y="184"/>
                </a:lnTo>
                <a:lnTo>
                  <a:pt x="464" y="192"/>
                </a:lnTo>
                <a:lnTo>
                  <a:pt x="464" y="200"/>
                </a:lnTo>
                <a:lnTo>
                  <a:pt x="448" y="200"/>
                </a:lnTo>
                <a:lnTo>
                  <a:pt x="448" y="208"/>
                </a:lnTo>
                <a:lnTo>
                  <a:pt x="432" y="208"/>
                </a:lnTo>
                <a:lnTo>
                  <a:pt x="416" y="216"/>
                </a:lnTo>
                <a:lnTo>
                  <a:pt x="416" y="232"/>
                </a:lnTo>
                <a:lnTo>
                  <a:pt x="416" y="240"/>
                </a:lnTo>
                <a:lnTo>
                  <a:pt x="424" y="256"/>
                </a:lnTo>
                <a:lnTo>
                  <a:pt x="424" y="264"/>
                </a:lnTo>
                <a:lnTo>
                  <a:pt x="416" y="272"/>
                </a:lnTo>
                <a:lnTo>
                  <a:pt x="416" y="280"/>
                </a:lnTo>
                <a:lnTo>
                  <a:pt x="416" y="288"/>
                </a:lnTo>
                <a:lnTo>
                  <a:pt x="408" y="296"/>
                </a:lnTo>
                <a:lnTo>
                  <a:pt x="392" y="296"/>
                </a:lnTo>
                <a:lnTo>
                  <a:pt x="392" y="312"/>
                </a:lnTo>
                <a:lnTo>
                  <a:pt x="400" y="312"/>
                </a:lnTo>
                <a:lnTo>
                  <a:pt x="400" y="312"/>
                </a:lnTo>
                <a:lnTo>
                  <a:pt x="400" y="312"/>
                </a:lnTo>
                <a:lnTo>
                  <a:pt x="392" y="320"/>
                </a:lnTo>
                <a:lnTo>
                  <a:pt x="392" y="320"/>
                </a:lnTo>
                <a:lnTo>
                  <a:pt x="392" y="320"/>
                </a:lnTo>
                <a:lnTo>
                  <a:pt x="376" y="304"/>
                </a:lnTo>
                <a:lnTo>
                  <a:pt x="368" y="296"/>
                </a:lnTo>
                <a:lnTo>
                  <a:pt x="64" y="304"/>
                </a:lnTo>
                <a:lnTo>
                  <a:pt x="56" y="3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" name="Freeform 123"/>
          <p:cNvSpPr>
            <a:spLocks/>
          </p:cNvSpPr>
          <p:nvPr/>
        </p:nvSpPr>
        <p:spPr bwMode="auto">
          <a:xfrm>
            <a:off x="4796032" y="3228967"/>
            <a:ext cx="915102" cy="792505"/>
          </a:xfrm>
          <a:custGeom>
            <a:avLst/>
            <a:gdLst>
              <a:gd name="T0" fmla="*/ 88 w 536"/>
              <a:gd name="T1" fmla="*/ 376 h 464"/>
              <a:gd name="T2" fmla="*/ 88 w 536"/>
              <a:gd name="T3" fmla="*/ 160 h 464"/>
              <a:gd name="T4" fmla="*/ 72 w 536"/>
              <a:gd name="T5" fmla="*/ 160 h 464"/>
              <a:gd name="T6" fmla="*/ 64 w 536"/>
              <a:gd name="T7" fmla="*/ 144 h 464"/>
              <a:gd name="T8" fmla="*/ 64 w 536"/>
              <a:gd name="T9" fmla="*/ 128 h 464"/>
              <a:gd name="T10" fmla="*/ 48 w 536"/>
              <a:gd name="T11" fmla="*/ 120 h 464"/>
              <a:gd name="T12" fmla="*/ 48 w 536"/>
              <a:gd name="T13" fmla="*/ 112 h 464"/>
              <a:gd name="T14" fmla="*/ 64 w 536"/>
              <a:gd name="T15" fmla="*/ 96 h 464"/>
              <a:gd name="T16" fmla="*/ 56 w 536"/>
              <a:gd name="T17" fmla="*/ 88 h 464"/>
              <a:gd name="T18" fmla="*/ 48 w 536"/>
              <a:gd name="T19" fmla="*/ 88 h 464"/>
              <a:gd name="T20" fmla="*/ 40 w 536"/>
              <a:gd name="T21" fmla="*/ 80 h 464"/>
              <a:gd name="T22" fmla="*/ 32 w 536"/>
              <a:gd name="T23" fmla="*/ 72 h 464"/>
              <a:gd name="T24" fmla="*/ 16 w 536"/>
              <a:gd name="T25" fmla="*/ 48 h 464"/>
              <a:gd name="T26" fmla="*/ 8 w 536"/>
              <a:gd name="T27" fmla="*/ 40 h 464"/>
              <a:gd name="T28" fmla="*/ 0 w 536"/>
              <a:gd name="T29" fmla="*/ 8 h 464"/>
              <a:gd name="T30" fmla="*/ 304 w 536"/>
              <a:gd name="T31" fmla="*/ 0 h 464"/>
              <a:gd name="T32" fmla="*/ 312 w 536"/>
              <a:gd name="T33" fmla="*/ 8 h 464"/>
              <a:gd name="T34" fmla="*/ 328 w 536"/>
              <a:gd name="T35" fmla="*/ 24 h 464"/>
              <a:gd name="T36" fmla="*/ 328 w 536"/>
              <a:gd name="T37" fmla="*/ 32 h 464"/>
              <a:gd name="T38" fmla="*/ 320 w 536"/>
              <a:gd name="T39" fmla="*/ 64 h 464"/>
              <a:gd name="T40" fmla="*/ 376 w 536"/>
              <a:gd name="T41" fmla="*/ 128 h 464"/>
              <a:gd name="T42" fmla="*/ 392 w 536"/>
              <a:gd name="T43" fmla="*/ 176 h 464"/>
              <a:gd name="T44" fmla="*/ 408 w 536"/>
              <a:gd name="T45" fmla="*/ 160 h 464"/>
              <a:gd name="T46" fmla="*/ 440 w 536"/>
              <a:gd name="T47" fmla="*/ 176 h 464"/>
              <a:gd name="T48" fmla="*/ 432 w 536"/>
              <a:gd name="T49" fmla="*/ 200 h 464"/>
              <a:gd name="T50" fmla="*/ 424 w 536"/>
              <a:gd name="T51" fmla="*/ 224 h 464"/>
              <a:gd name="T52" fmla="*/ 424 w 536"/>
              <a:gd name="T53" fmla="*/ 240 h 464"/>
              <a:gd name="T54" fmla="*/ 456 w 536"/>
              <a:gd name="T55" fmla="*/ 264 h 464"/>
              <a:gd name="T56" fmla="*/ 456 w 536"/>
              <a:gd name="T57" fmla="*/ 264 h 464"/>
              <a:gd name="T58" fmla="*/ 456 w 536"/>
              <a:gd name="T59" fmla="*/ 272 h 464"/>
              <a:gd name="T60" fmla="*/ 472 w 536"/>
              <a:gd name="T61" fmla="*/ 272 h 464"/>
              <a:gd name="T62" fmla="*/ 480 w 536"/>
              <a:gd name="T63" fmla="*/ 280 h 464"/>
              <a:gd name="T64" fmla="*/ 496 w 536"/>
              <a:gd name="T65" fmla="*/ 288 h 464"/>
              <a:gd name="T66" fmla="*/ 496 w 536"/>
              <a:gd name="T67" fmla="*/ 304 h 464"/>
              <a:gd name="T68" fmla="*/ 504 w 536"/>
              <a:gd name="T69" fmla="*/ 320 h 464"/>
              <a:gd name="T70" fmla="*/ 496 w 536"/>
              <a:gd name="T71" fmla="*/ 336 h 464"/>
              <a:gd name="T72" fmla="*/ 504 w 536"/>
              <a:gd name="T73" fmla="*/ 344 h 464"/>
              <a:gd name="T74" fmla="*/ 512 w 536"/>
              <a:gd name="T75" fmla="*/ 352 h 464"/>
              <a:gd name="T76" fmla="*/ 512 w 536"/>
              <a:gd name="T77" fmla="*/ 360 h 464"/>
              <a:gd name="T78" fmla="*/ 512 w 536"/>
              <a:gd name="T79" fmla="*/ 352 h 464"/>
              <a:gd name="T80" fmla="*/ 512 w 536"/>
              <a:gd name="T81" fmla="*/ 344 h 464"/>
              <a:gd name="T82" fmla="*/ 520 w 536"/>
              <a:gd name="T83" fmla="*/ 352 h 464"/>
              <a:gd name="T84" fmla="*/ 528 w 536"/>
              <a:gd name="T85" fmla="*/ 360 h 464"/>
              <a:gd name="T86" fmla="*/ 536 w 536"/>
              <a:gd name="T87" fmla="*/ 368 h 464"/>
              <a:gd name="T88" fmla="*/ 528 w 536"/>
              <a:gd name="T89" fmla="*/ 368 h 464"/>
              <a:gd name="T90" fmla="*/ 528 w 536"/>
              <a:gd name="T91" fmla="*/ 400 h 464"/>
              <a:gd name="T92" fmla="*/ 520 w 536"/>
              <a:gd name="T93" fmla="*/ 400 h 464"/>
              <a:gd name="T94" fmla="*/ 504 w 536"/>
              <a:gd name="T95" fmla="*/ 408 h 464"/>
              <a:gd name="T96" fmla="*/ 496 w 536"/>
              <a:gd name="T97" fmla="*/ 432 h 464"/>
              <a:gd name="T98" fmla="*/ 496 w 536"/>
              <a:gd name="T99" fmla="*/ 440 h 464"/>
              <a:gd name="T100" fmla="*/ 488 w 536"/>
              <a:gd name="T101" fmla="*/ 440 h 464"/>
              <a:gd name="T102" fmla="*/ 496 w 536"/>
              <a:gd name="T103" fmla="*/ 448 h 464"/>
              <a:gd name="T104" fmla="*/ 496 w 536"/>
              <a:gd name="T105" fmla="*/ 448 h 464"/>
              <a:gd name="T106" fmla="*/ 488 w 536"/>
              <a:gd name="T107" fmla="*/ 464 h 464"/>
              <a:gd name="T108" fmla="*/ 440 w 536"/>
              <a:gd name="T109" fmla="*/ 464 h 464"/>
              <a:gd name="T110" fmla="*/ 440 w 536"/>
              <a:gd name="T111" fmla="*/ 464 h 464"/>
              <a:gd name="T112" fmla="*/ 456 w 536"/>
              <a:gd name="T113" fmla="*/ 432 h 464"/>
              <a:gd name="T114" fmla="*/ 448 w 536"/>
              <a:gd name="T115" fmla="*/ 416 h 464"/>
              <a:gd name="T116" fmla="*/ 440 w 536"/>
              <a:gd name="T117" fmla="*/ 416 h 464"/>
              <a:gd name="T118" fmla="*/ 96 w 536"/>
              <a:gd name="T119" fmla="*/ 432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6" h="464">
                <a:moveTo>
                  <a:pt x="96" y="432"/>
                </a:moveTo>
                <a:lnTo>
                  <a:pt x="88" y="376"/>
                </a:lnTo>
                <a:lnTo>
                  <a:pt x="88" y="160"/>
                </a:lnTo>
                <a:lnTo>
                  <a:pt x="88" y="160"/>
                </a:lnTo>
                <a:lnTo>
                  <a:pt x="72" y="160"/>
                </a:lnTo>
                <a:lnTo>
                  <a:pt x="72" y="160"/>
                </a:lnTo>
                <a:lnTo>
                  <a:pt x="64" y="144"/>
                </a:lnTo>
                <a:lnTo>
                  <a:pt x="64" y="144"/>
                </a:lnTo>
                <a:lnTo>
                  <a:pt x="64" y="136"/>
                </a:lnTo>
                <a:lnTo>
                  <a:pt x="64" y="128"/>
                </a:lnTo>
                <a:lnTo>
                  <a:pt x="48" y="120"/>
                </a:lnTo>
                <a:lnTo>
                  <a:pt x="48" y="120"/>
                </a:lnTo>
                <a:lnTo>
                  <a:pt x="48" y="112"/>
                </a:lnTo>
                <a:lnTo>
                  <a:pt x="48" y="112"/>
                </a:lnTo>
                <a:lnTo>
                  <a:pt x="64" y="104"/>
                </a:lnTo>
                <a:lnTo>
                  <a:pt x="64" y="96"/>
                </a:lnTo>
                <a:lnTo>
                  <a:pt x="64" y="88"/>
                </a:lnTo>
                <a:lnTo>
                  <a:pt x="56" y="88"/>
                </a:lnTo>
                <a:lnTo>
                  <a:pt x="56" y="80"/>
                </a:lnTo>
                <a:lnTo>
                  <a:pt x="48" y="88"/>
                </a:lnTo>
                <a:lnTo>
                  <a:pt x="48" y="88"/>
                </a:lnTo>
                <a:lnTo>
                  <a:pt x="40" y="80"/>
                </a:lnTo>
                <a:lnTo>
                  <a:pt x="24" y="72"/>
                </a:lnTo>
                <a:lnTo>
                  <a:pt x="32" y="72"/>
                </a:lnTo>
                <a:lnTo>
                  <a:pt x="16" y="48"/>
                </a:lnTo>
                <a:lnTo>
                  <a:pt x="16" y="48"/>
                </a:lnTo>
                <a:lnTo>
                  <a:pt x="8" y="40"/>
                </a:lnTo>
                <a:lnTo>
                  <a:pt x="8" y="40"/>
                </a:lnTo>
                <a:lnTo>
                  <a:pt x="8" y="32"/>
                </a:lnTo>
                <a:lnTo>
                  <a:pt x="0" y="8"/>
                </a:lnTo>
                <a:lnTo>
                  <a:pt x="0" y="8"/>
                </a:lnTo>
                <a:lnTo>
                  <a:pt x="304" y="0"/>
                </a:lnTo>
                <a:lnTo>
                  <a:pt x="304" y="0"/>
                </a:lnTo>
                <a:lnTo>
                  <a:pt x="312" y="8"/>
                </a:lnTo>
                <a:lnTo>
                  <a:pt x="328" y="24"/>
                </a:lnTo>
                <a:lnTo>
                  <a:pt x="328" y="24"/>
                </a:lnTo>
                <a:lnTo>
                  <a:pt x="328" y="24"/>
                </a:lnTo>
                <a:lnTo>
                  <a:pt x="328" y="32"/>
                </a:lnTo>
                <a:lnTo>
                  <a:pt x="320" y="40"/>
                </a:lnTo>
                <a:lnTo>
                  <a:pt x="320" y="64"/>
                </a:lnTo>
                <a:lnTo>
                  <a:pt x="344" y="104"/>
                </a:lnTo>
                <a:lnTo>
                  <a:pt x="376" y="128"/>
                </a:lnTo>
                <a:lnTo>
                  <a:pt x="392" y="136"/>
                </a:lnTo>
                <a:lnTo>
                  <a:pt x="392" y="176"/>
                </a:lnTo>
                <a:lnTo>
                  <a:pt x="408" y="176"/>
                </a:lnTo>
                <a:lnTo>
                  <a:pt x="408" y="160"/>
                </a:lnTo>
                <a:lnTo>
                  <a:pt x="424" y="168"/>
                </a:lnTo>
                <a:lnTo>
                  <a:pt x="440" y="176"/>
                </a:lnTo>
                <a:lnTo>
                  <a:pt x="440" y="184"/>
                </a:lnTo>
                <a:lnTo>
                  <a:pt x="432" y="200"/>
                </a:lnTo>
                <a:lnTo>
                  <a:pt x="432" y="216"/>
                </a:lnTo>
                <a:lnTo>
                  <a:pt x="424" y="224"/>
                </a:lnTo>
                <a:lnTo>
                  <a:pt x="424" y="224"/>
                </a:lnTo>
                <a:lnTo>
                  <a:pt x="424" y="240"/>
                </a:lnTo>
                <a:lnTo>
                  <a:pt x="432" y="256"/>
                </a:lnTo>
                <a:lnTo>
                  <a:pt x="456" y="264"/>
                </a:lnTo>
                <a:lnTo>
                  <a:pt x="456" y="264"/>
                </a:lnTo>
                <a:lnTo>
                  <a:pt x="456" y="264"/>
                </a:lnTo>
                <a:lnTo>
                  <a:pt x="456" y="272"/>
                </a:lnTo>
                <a:lnTo>
                  <a:pt x="456" y="272"/>
                </a:lnTo>
                <a:lnTo>
                  <a:pt x="472" y="272"/>
                </a:lnTo>
                <a:lnTo>
                  <a:pt x="472" y="272"/>
                </a:lnTo>
                <a:lnTo>
                  <a:pt x="480" y="280"/>
                </a:lnTo>
                <a:lnTo>
                  <a:pt x="480" y="280"/>
                </a:lnTo>
                <a:lnTo>
                  <a:pt x="496" y="288"/>
                </a:lnTo>
                <a:lnTo>
                  <a:pt x="496" y="288"/>
                </a:lnTo>
                <a:lnTo>
                  <a:pt x="496" y="304"/>
                </a:lnTo>
                <a:lnTo>
                  <a:pt x="496" y="304"/>
                </a:lnTo>
                <a:lnTo>
                  <a:pt x="504" y="320"/>
                </a:lnTo>
                <a:lnTo>
                  <a:pt x="504" y="320"/>
                </a:lnTo>
                <a:lnTo>
                  <a:pt x="496" y="328"/>
                </a:lnTo>
                <a:lnTo>
                  <a:pt x="496" y="336"/>
                </a:lnTo>
                <a:lnTo>
                  <a:pt x="496" y="336"/>
                </a:lnTo>
                <a:lnTo>
                  <a:pt x="504" y="344"/>
                </a:lnTo>
                <a:lnTo>
                  <a:pt x="504" y="344"/>
                </a:lnTo>
                <a:lnTo>
                  <a:pt x="512" y="352"/>
                </a:lnTo>
                <a:lnTo>
                  <a:pt x="512" y="352"/>
                </a:lnTo>
                <a:lnTo>
                  <a:pt x="512" y="360"/>
                </a:lnTo>
                <a:lnTo>
                  <a:pt x="512" y="360"/>
                </a:lnTo>
                <a:lnTo>
                  <a:pt x="512" y="352"/>
                </a:lnTo>
                <a:lnTo>
                  <a:pt x="512" y="352"/>
                </a:lnTo>
                <a:lnTo>
                  <a:pt x="512" y="344"/>
                </a:lnTo>
                <a:lnTo>
                  <a:pt x="520" y="344"/>
                </a:lnTo>
                <a:lnTo>
                  <a:pt x="520" y="352"/>
                </a:lnTo>
                <a:lnTo>
                  <a:pt x="520" y="352"/>
                </a:lnTo>
                <a:lnTo>
                  <a:pt x="528" y="360"/>
                </a:lnTo>
                <a:lnTo>
                  <a:pt x="528" y="360"/>
                </a:lnTo>
                <a:lnTo>
                  <a:pt x="536" y="368"/>
                </a:lnTo>
                <a:lnTo>
                  <a:pt x="536" y="368"/>
                </a:lnTo>
                <a:lnTo>
                  <a:pt x="528" y="368"/>
                </a:lnTo>
                <a:lnTo>
                  <a:pt x="528" y="368"/>
                </a:lnTo>
                <a:lnTo>
                  <a:pt x="528" y="400"/>
                </a:lnTo>
                <a:lnTo>
                  <a:pt x="528" y="400"/>
                </a:lnTo>
                <a:lnTo>
                  <a:pt x="520" y="400"/>
                </a:lnTo>
                <a:lnTo>
                  <a:pt x="520" y="400"/>
                </a:lnTo>
                <a:lnTo>
                  <a:pt x="504" y="408"/>
                </a:lnTo>
                <a:lnTo>
                  <a:pt x="504" y="408"/>
                </a:lnTo>
                <a:lnTo>
                  <a:pt x="496" y="432"/>
                </a:lnTo>
                <a:lnTo>
                  <a:pt x="496" y="432"/>
                </a:lnTo>
                <a:lnTo>
                  <a:pt x="496" y="440"/>
                </a:lnTo>
                <a:lnTo>
                  <a:pt x="488" y="440"/>
                </a:lnTo>
                <a:lnTo>
                  <a:pt x="488" y="440"/>
                </a:lnTo>
                <a:lnTo>
                  <a:pt x="496" y="440"/>
                </a:lnTo>
                <a:lnTo>
                  <a:pt x="496" y="448"/>
                </a:lnTo>
                <a:lnTo>
                  <a:pt x="504" y="448"/>
                </a:lnTo>
                <a:lnTo>
                  <a:pt x="496" y="448"/>
                </a:lnTo>
                <a:lnTo>
                  <a:pt x="496" y="448"/>
                </a:lnTo>
                <a:lnTo>
                  <a:pt x="488" y="464"/>
                </a:lnTo>
                <a:lnTo>
                  <a:pt x="488" y="464"/>
                </a:lnTo>
                <a:lnTo>
                  <a:pt x="440" y="464"/>
                </a:lnTo>
                <a:lnTo>
                  <a:pt x="440" y="464"/>
                </a:lnTo>
                <a:lnTo>
                  <a:pt x="440" y="464"/>
                </a:lnTo>
                <a:lnTo>
                  <a:pt x="448" y="440"/>
                </a:lnTo>
                <a:lnTo>
                  <a:pt x="456" y="432"/>
                </a:lnTo>
                <a:lnTo>
                  <a:pt x="456" y="424"/>
                </a:lnTo>
                <a:lnTo>
                  <a:pt x="448" y="416"/>
                </a:lnTo>
                <a:lnTo>
                  <a:pt x="440" y="416"/>
                </a:lnTo>
                <a:lnTo>
                  <a:pt x="440" y="416"/>
                </a:lnTo>
                <a:lnTo>
                  <a:pt x="440" y="416"/>
                </a:lnTo>
                <a:lnTo>
                  <a:pt x="96" y="432"/>
                </a:lnTo>
                <a:lnTo>
                  <a:pt x="96" y="4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9" name="Freeform 124"/>
          <p:cNvSpPr>
            <a:spLocks/>
          </p:cNvSpPr>
          <p:nvPr/>
        </p:nvSpPr>
        <p:spPr bwMode="auto">
          <a:xfrm>
            <a:off x="4959495" y="3939741"/>
            <a:ext cx="684502" cy="629041"/>
          </a:xfrm>
          <a:custGeom>
            <a:avLst/>
            <a:gdLst>
              <a:gd name="T0" fmla="*/ 296 w 400"/>
              <a:gd name="T1" fmla="*/ 344 h 368"/>
              <a:gd name="T2" fmla="*/ 296 w 400"/>
              <a:gd name="T3" fmla="*/ 336 h 368"/>
              <a:gd name="T4" fmla="*/ 296 w 400"/>
              <a:gd name="T5" fmla="*/ 336 h 368"/>
              <a:gd name="T6" fmla="*/ 288 w 400"/>
              <a:gd name="T7" fmla="*/ 312 h 368"/>
              <a:gd name="T8" fmla="*/ 280 w 400"/>
              <a:gd name="T9" fmla="*/ 304 h 368"/>
              <a:gd name="T10" fmla="*/ 288 w 400"/>
              <a:gd name="T11" fmla="*/ 296 h 368"/>
              <a:gd name="T12" fmla="*/ 288 w 400"/>
              <a:gd name="T13" fmla="*/ 288 h 368"/>
              <a:gd name="T14" fmla="*/ 296 w 400"/>
              <a:gd name="T15" fmla="*/ 288 h 368"/>
              <a:gd name="T16" fmla="*/ 288 w 400"/>
              <a:gd name="T17" fmla="*/ 280 h 368"/>
              <a:gd name="T18" fmla="*/ 296 w 400"/>
              <a:gd name="T19" fmla="*/ 280 h 368"/>
              <a:gd name="T20" fmla="*/ 296 w 400"/>
              <a:gd name="T21" fmla="*/ 272 h 368"/>
              <a:gd name="T22" fmla="*/ 296 w 400"/>
              <a:gd name="T23" fmla="*/ 256 h 368"/>
              <a:gd name="T24" fmla="*/ 304 w 400"/>
              <a:gd name="T25" fmla="*/ 248 h 368"/>
              <a:gd name="T26" fmla="*/ 304 w 400"/>
              <a:gd name="T27" fmla="*/ 248 h 368"/>
              <a:gd name="T28" fmla="*/ 312 w 400"/>
              <a:gd name="T29" fmla="*/ 240 h 368"/>
              <a:gd name="T30" fmla="*/ 312 w 400"/>
              <a:gd name="T31" fmla="*/ 232 h 368"/>
              <a:gd name="T32" fmla="*/ 328 w 400"/>
              <a:gd name="T33" fmla="*/ 216 h 368"/>
              <a:gd name="T34" fmla="*/ 328 w 400"/>
              <a:gd name="T35" fmla="*/ 216 h 368"/>
              <a:gd name="T36" fmla="*/ 336 w 400"/>
              <a:gd name="T37" fmla="*/ 208 h 368"/>
              <a:gd name="T38" fmla="*/ 336 w 400"/>
              <a:gd name="T39" fmla="*/ 184 h 368"/>
              <a:gd name="T40" fmla="*/ 344 w 400"/>
              <a:gd name="T41" fmla="*/ 176 h 368"/>
              <a:gd name="T42" fmla="*/ 352 w 400"/>
              <a:gd name="T43" fmla="*/ 168 h 368"/>
              <a:gd name="T44" fmla="*/ 360 w 400"/>
              <a:gd name="T45" fmla="*/ 152 h 368"/>
              <a:gd name="T46" fmla="*/ 352 w 400"/>
              <a:gd name="T47" fmla="*/ 152 h 368"/>
              <a:gd name="T48" fmla="*/ 360 w 400"/>
              <a:gd name="T49" fmla="*/ 144 h 368"/>
              <a:gd name="T50" fmla="*/ 368 w 400"/>
              <a:gd name="T51" fmla="*/ 136 h 368"/>
              <a:gd name="T52" fmla="*/ 368 w 400"/>
              <a:gd name="T53" fmla="*/ 120 h 368"/>
              <a:gd name="T54" fmla="*/ 368 w 400"/>
              <a:gd name="T55" fmla="*/ 112 h 368"/>
              <a:gd name="T56" fmla="*/ 384 w 400"/>
              <a:gd name="T57" fmla="*/ 88 h 368"/>
              <a:gd name="T58" fmla="*/ 376 w 400"/>
              <a:gd name="T59" fmla="*/ 80 h 368"/>
              <a:gd name="T60" fmla="*/ 384 w 400"/>
              <a:gd name="T61" fmla="*/ 80 h 368"/>
              <a:gd name="T62" fmla="*/ 400 w 400"/>
              <a:gd name="T63" fmla="*/ 64 h 368"/>
              <a:gd name="T64" fmla="*/ 392 w 400"/>
              <a:gd name="T65" fmla="*/ 48 h 368"/>
              <a:gd name="T66" fmla="*/ 344 w 400"/>
              <a:gd name="T67" fmla="*/ 48 h 368"/>
              <a:gd name="T68" fmla="*/ 344 w 400"/>
              <a:gd name="T69" fmla="*/ 48 h 368"/>
              <a:gd name="T70" fmla="*/ 360 w 400"/>
              <a:gd name="T71" fmla="*/ 16 h 368"/>
              <a:gd name="T72" fmla="*/ 352 w 400"/>
              <a:gd name="T73" fmla="*/ 0 h 368"/>
              <a:gd name="T74" fmla="*/ 344 w 400"/>
              <a:gd name="T75" fmla="*/ 0 h 368"/>
              <a:gd name="T76" fmla="*/ 0 w 400"/>
              <a:gd name="T77" fmla="*/ 16 h 368"/>
              <a:gd name="T78" fmla="*/ 0 w 400"/>
              <a:gd name="T79" fmla="*/ 16 h 368"/>
              <a:gd name="T80" fmla="*/ 16 w 400"/>
              <a:gd name="T81" fmla="*/ 128 h 368"/>
              <a:gd name="T82" fmla="*/ 8 w 400"/>
              <a:gd name="T83" fmla="*/ 304 h 368"/>
              <a:gd name="T84" fmla="*/ 16 w 400"/>
              <a:gd name="T85" fmla="*/ 312 h 368"/>
              <a:gd name="T86" fmla="*/ 48 w 400"/>
              <a:gd name="T87" fmla="*/ 312 h 368"/>
              <a:gd name="T88" fmla="*/ 48 w 400"/>
              <a:gd name="T89" fmla="*/ 368 h 368"/>
              <a:gd name="T90" fmla="*/ 288 w 400"/>
              <a:gd name="T91" fmla="*/ 360 h 368"/>
              <a:gd name="T92" fmla="*/ 296 w 400"/>
              <a:gd name="T93" fmla="*/ 344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00" h="368">
                <a:moveTo>
                  <a:pt x="296" y="344"/>
                </a:moveTo>
                <a:lnTo>
                  <a:pt x="296" y="344"/>
                </a:lnTo>
                <a:lnTo>
                  <a:pt x="296" y="344"/>
                </a:lnTo>
                <a:lnTo>
                  <a:pt x="296" y="336"/>
                </a:lnTo>
                <a:lnTo>
                  <a:pt x="296" y="336"/>
                </a:lnTo>
                <a:lnTo>
                  <a:pt x="296" y="336"/>
                </a:lnTo>
                <a:lnTo>
                  <a:pt x="288" y="320"/>
                </a:lnTo>
                <a:lnTo>
                  <a:pt x="288" y="312"/>
                </a:lnTo>
                <a:lnTo>
                  <a:pt x="280" y="304"/>
                </a:lnTo>
                <a:lnTo>
                  <a:pt x="280" y="304"/>
                </a:lnTo>
                <a:lnTo>
                  <a:pt x="288" y="296"/>
                </a:lnTo>
                <a:lnTo>
                  <a:pt x="288" y="296"/>
                </a:lnTo>
                <a:lnTo>
                  <a:pt x="288" y="296"/>
                </a:lnTo>
                <a:lnTo>
                  <a:pt x="288" y="288"/>
                </a:lnTo>
                <a:lnTo>
                  <a:pt x="296" y="288"/>
                </a:lnTo>
                <a:lnTo>
                  <a:pt x="296" y="288"/>
                </a:lnTo>
                <a:lnTo>
                  <a:pt x="296" y="288"/>
                </a:lnTo>
                <a:lnTo>
                  <a:pt x="288" y="280"/>
                </a:lnTo>
                <a:lnTo>
                  <a:pt x="288" y="280"/>
                </a:lnTo>
                <a:lnTo>
                  <a:pt x="296" y="280"/>
                </a:lnTo>
                <a:lnTo>
                  <a:pt x="296" y="272"/>
                </a:lnTo>
                <a:lnTo>
                  <a:pt x="296" y="272"/>
                </a:lnTo>
                <a:lnTo>
                  <a:pt x="296" y="264"/>
                </a:lnTo>
                <a:lnTo>
                  <a:pt x="296" y="256"/>
                </a:lnTo>
                <a:lnTo>
                  <a:pt x="304" y="256"/>
                </a:lnTo>
                <a:lnTo>
                  <a:pt x="304" y="248"/>
                </a:lnTo>
                <a:lnTo>
                  <a:pt x="304" y="248"/>
                </a:lnTo>
                <a:lnTo>
                  <a:pt x="304" y="248"/>
                </a:lnTo>
                <a:lnTo>
                  <a:pt x="312" y="240"/>
                </a:lnTo>
                <a:lnTo>
                  <a:pt x="312" y="240"/>
                </a:lnTo>
                <a:lnTo>
                  <a:pt x="312" y="232"/>
                </a:lnTo>
                <a:lnTo>
                  <a:pt x="312" y="232"/>
                </a:lnTo>
                <a:lnTo>
                  <a:pt x="328" y="216"/>
                </a:lnTo>
                <a:lnTo>
                  <a:pt x="328" y="216"/>
                </a:lnTo>
                <a:lnTo>
                  <a:pt x="328" y="216"/>
                </a:lnTo>
                <a:lnTo>
                  <a:pt x="328" y="216"/>
                </a:lnTo>
                <a:lnTo>
                  <a:pt x="336" y="208"/>
                </a:lnTo>
                <a:lnTo>
                  <a:pt x="336" y="208"/>
                </a:lnTo>
                <a:lnTo>
                  <a:pt x="336" y="184"/>
                </a:lnTo>
                <a:lnTo>
                  <a:pt x="336" y="184"/>
                </a:lnTo>
                <a:lnTo>
                  <a:pt x="344" y="176"/>
                </a:lnTo>
                <a:lnTo>
                  <a:pt x="344" y="176"/>
                </a:lnTo>
                <a:lnTo>
                  <a:pt x="352" y="168"/>
                </a:lnTo>
                <a:lnTo>
                  <a:pt x="352" y="168"/>
                </a:lnTo>
                <a:lnTo>
                  <a:pt x="360" y="152"/>
                </a:lnTo>
                <a:lnTo>
                  <a:pt x="360" y="152"/>
                </a:lnTo>
                <a:lnTo>
                  <a:pt x="352" y="152"/>
                </a:lnTo>
                <a:lnTo>
                  <a:pt x="352" y="152"/>
                </a:lnTo>
                <a:lnTo>
                  <a:pt x="352" y="152"/>
                </a:lnTo>
                <a:lnTo>
                  <a:pt x="360" y="144"/>
                </a:lnTo>
                <a:lnTo>
                  <a:pt x="368" y="144"/>
                </a:lnTo>
                <a:lnTo>
                  <a:pt x="368" y="136"/>
                </a:lnTo>
                <a:lnTo>
                  <a:pt x="368" y="128"/>
                </a:lnTo>
                <a:lnTo>
                  <a:pt x="368" y="120"/>
                </a:lnTo>
                <a:lnTo>
                  <a:pt x="368" y="120"/>
                </a:lnTo>
                <a:lnTo>
                  <a:pt x="368" y="112"/>
                </a:lnTo>
                <a:lnTo>
                  <a:pt x="376" y="96"/>
                </a:lnTo>
                <a:lnTo>
                  <a:pt x="384" y="88"/>
                </a:lnTo>
                <a:lnTo>
                  <a:pt x="384" y="80"/>
                </a:lnTo>
                <a:lnTo>
                  <a:pt x="376" y="80"/>
                </a:lnTo>
                <a:lnTo>
                  <a:pt x="376" y="80"/>
                </a:lnTo>
                <a:lnTo>
                  <a:pt x="384" y="80"/>
                </a:lnTo>
                <a:lnTo>
                  <a:pt x="384" y="72"/>
                </a:lnTo>
                <a:lnTo>
                  <a:pt x="400" y="64"/>
                </a:lnTo>
                <a:lnTo>
                  <a:pt x="400" y="56"/>
                </a:lnTo>
                <a:lnTo>
                  <a:pt x="392" y="48"/>
                </a:lnTo>
                <a:lnTo>
                  <a:pt x="392" y="48"/>
                </a:lnTo>
                <a:lnTo>
                  <a:pt x="344" y="48"/>
                </a:lnTo>
                <a:lnTo>
                  <a:pt x="344" y="48"/>
                </a:lnTo>
                <a:lnTo>
                  <a:pt x="344" y="48"/>
                </a:lnTo>
                <a:lnTo>
                  <a:pt x="352" y="24"/>
                </a:lnTo>
                <a:lnTo>
                  <a:pt x="360" y="16"/>
                </a:lnTo>
                <a:lnTo>
                  <a:pt x="360" y="8"/>
                </a:lnTo>
                <a:lnTo>
                  <a:pt x="352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16" y="128"/>
                </a:lnTo>
                <a:lnTo>
                  <a:pt x="16" y="128"/>
                </a:lnTo>
                <a:lnTo>
                  <a:pt x="8" y="304"/>
                </a:lnTo>
                <a:lnTo>
                  <a:pt x="8" y="304"/>
                </a:lnTo>
                <a:lnTo>
                  <a:pt x="16" y="312"/>
                </a:lnTo>
                <a:lnTo>
                  <a:pt x="16" y="312"/>
                </a:lnTo>
                <a:lnTo>
                  <a:pt x="40" y="312"/>
                </a:lnTo>
                <a:lnTo>
                  <a:pt x="48" y="312"/>
                </a:lnTo>
                <a:lnTo>
                  <a:pt x="48" y="312"/>
                </a:lnTo>
                <a:lnTo>
                  <a:pt x="48" y="368"/>
                </a:lnTo>
                <a:lnTo>
                  <a:pt x="48" y="368"/>
                </a:lnTo>
                <a:lnTo>
                  <a:pt x="288" y="360"/>
                </a:lnTo>
                <a:lnTo>
                  <a:pt x="288" y="360"/>
                </a:lnTo>
                <a:lnTo>
                  <a:pt x="296" y="3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0" name="Freeform 125"/>
          <p:cNvSpPr>
            <a:spLocks/>
          </p:cNvSpPr>
          <p:nvPr/>
        </p:nvSpPr>
        <p:spPr bwMode="auto">
          <a:xfrm>
            <a:off x="5042685" y="4554187"/>
            <a:ext cx="764774" cy="684502"/>
          </a:xfrm>
          <a:custGeom>
            <a:avLst/>
            <a:gdLst>
              <a:gd name="T0" fmla="*/ 40 w 448"/>
              <a:gd name="T1" fmla="*/ 264 h 400"/>
              <a:gd name="T2" fmla="*/ 48 w 448"/>
              <a:gd name="T3" fmla="*/ 208 h 400"/>
              <a:gd name="T4" fmla="*/ 24 w 448"/>
              <a:gd name="T5" fmla="*/ 160 h 400"/>
              <a:gd name="T6" fmla="*/ 8 w 448"/>
              <a:gd name="T7" fmla="*/ 104 h 400"/>
              <a:gd name="T8" fmla="*/ 240 w 448"/>
              <a:gd name="T9" fmla="*/ 0 h 400"/>
              <a:gd name="T10" fmla="*/ 248 w 448"/>
              <a:gd name="T11" fmla="*/ 8 h 400"/>
              <a:gd name="T12" fmla="*/ 256 w 448"/>
              <a:gd name="T13" fmla="*/ 24 h 400"/>
              <a:gd name="T14" fmla="*/ 256 w 448"/>
              <a:gd name="T15" fmla="*/ 40 h 400"/>
              <a:gd name="T16" fmla="*/ 256 w 448"/>
              <a:gd name="T17" fmla="*/ 56 h 400"/>
              <a:gd name="T18" fmla="*/ 264 w 448"/>
              <a:gd name="T19" fmla="*/ 64 h 400"/>
              <a:gd name="T20" fmla="*/ 256 w 448"/>
              <a:gd name="T21" fmla="*/ 80 h 400"/>
              <a:gd name="T22" fmla="*/ 248 w 448"/>
              <a:gd name="T23" fmla="*/ 96 h 400"/>
              <a:gd name="T24" fmla="*/ 240 w 448"/>
              <a:gd name="T25" fmla="*/ 112 h 400"/>
              <a:gd name="T26" fmla="*/ 232 w 448"/>
              <a:gd name="T27" fmla="*/ 144 h 400"/>
              <a:gd name="T28" fmla="*/ 224 w 448"/>
              <a:gd name="T29" fmla="*/ 160 h 400"/>
              <a:gd name="T30" fmla="*/ 224 w 448"/>
              <a:gd name="T31" fmla="*/ 168 h 400"/>
              <a:gd name="T32" fmla="*/ 216 w 448"/>
              <a:gd name="T33" fmla="*/ 192 h 400"/>
              <a:gd name="T34" fmla="*/ 376 w 448"/>
              <a:gd name="T35" fmla="*/ 192 h 400"/>
              <a:gd name="T36" fmla="*/ 376 w 448"/>
              <a:gd name="T37" fmla="*/ 240 h 400"/>
              <a:gd name="T38" fmla="*/ 384 w 448"/>
              <a:gd name="T39" fmla="*/ 280 h 400"/>
              <a:gd name="T40" fmla="*/ 360 w 448"/>
              <a:gd name="T41" fmla="*/ 264 h 400"/>
              <a:gd name="T42" fmla="*/ 320 w 448"/>
              <a:gd name="T43" fmla="*/ 288 h 400"/>
              <a:gd name="T44" fmla="*/ 376 w 448"/>
              <a:gd name="T45" fmla="*/ 288 h 400"/>
              <a:gd name="T46" fmla="*/ 392 w 448"/>
              <a:gd name="T47" fmla="*/ 288 h 400"/>
              <a:gd name="T48" fmla="*/ 376 w 448"/>
              <a:gd name="T49" fmla="*/ 304 h 400"/>
              <a:gd name="T50" fmla="*/ 400 w 448"/>
              <a:gd name="T51" fmla="*/ 304 h 400"/>
              <a:gd name="T52" fmla="*/ 408 w 448"/>
              <a:gd name="T53" fmla="*/ 288 h 400"/>
              <a:gd name="T54" fmla="*/ 408 w 448"/>
              <a:gd name="T55" fmla="*/ 296 h 400"/>
              <a:gd name="T56" fmla="*/ 424 w 448"/>
              <a:gd name="T57" fmla="*/ 312 h 400"/>
              <a:gd name="T58" fmla="*/ 408 w 448"/>
              <a:gd name="T59" fmla="*/ 320 h 400"/>
              <a:gd name="T60" fmla="*/ 392 w 448"/>
              <a:gd name="T61" fmla="*/ 344 h 400"/>
              <a:gd name="T62" fmla="*/ 408 w 448"/>
              <a:gd name="T63" fmla="*/ 360 h 400"/>
              <a:gd name="T64" fmla="*/ 440 w 448"/>
              <a:gd name="T65" fmla="*/ 368 h 400"/>
              <a:gd name="T66" fmla="*/ 448 w 448"/>
              <a:gd name="T67" fmla="*/ 376 h 400"/>
              <a:gd name="T68" fmla="*/ 440 w 448"/>
              <a:gd name="T69" fmla="*/ 392 h 400"/>
              <a:gd name="T70" fmla="*/ 424 w 448"/>
              <a:gd name="T71" fmla="*/ 392 h 400"/>
              <a:gd name="T72" fmla="*/ 416 w 448"/>
              <a:gd name="T73" fmla="*/ 376 h 400"/>
              <a:gd name="T74" fmla="*/ 384 w 448"/>
              <a:gd name="T75" fmla="*/ 368 h 400"/>
              <a:gd name="T76" fmla="*/ 368 w 448"/>
              <a:gd name="T77" fmla="*/ 352 h 400"/>
              <a:gd name="T78" fmla="*/ 360 w 448"/>
              <a:gd name="T79" fmla="*/ 360 h 400"/>
              <a:gd name="T80" fmla="*/ 352 w 448"/>
              <a:gd name="T81" fmla="*/ 368 h 400"/>
              <a:gd name="T82" fmla="*/ 352 w 448"/>
              <a:gd name="T83" fmla="*/ 392 h 400"/>
              <a:gd name="T84" fmla="*/ 328 w 448"/>
              <a:gd name="T85" fmla="*/ 368 h 400"/>
              <a:gd name="T86" fmla="*/ 312 w 448"/>
              <a:gd name="T87" fmla="*/ 368 h 400"/>
              <a:gd name="T88" fmla="*/ 288 w 448"/>
              <a:gd name="T89" fmla="*/ 392 h 400"/>
              <a:gd name="T90" fmla="*/ 296 w 448"/>
              <a:gd name="T91" fmla="*/ 376 h 400"/>
              <a:gd name="T92" fmla="*/ 264 w 448"/>
              <a:gd name="T93" fmla="*/ 384 h 400"/>
              <a:gd name="T94" fmla="*/ 248 w 448"/>
              <a:gd name="T95" fmla="*/ 352 h 400"/>
              <a:gd name="T96" fmla="*/ 224 w 448"/>
              <a:gd name="T97" fmla="*/ 352 h 400"/>
              <a:gd name="T98" fmla="*/ 216 w 448"/>
              <a:gd name="T99" fmla="*/ 328 h 400"/>
              <a:gd name="T100" fmla="*/ 200 w 448"/>
              <a:gd name="T101" fmla="*/ 320 h 400"/>
              <a:gd name="T102" fmla="*/ 168 w 448"/>
              <a:gd name="T103" fmla="*/ 336 h 400"/>
              <a:gd name="T104" fmla="*/ 184 w 448"/>
              <a:gd name="T105" fmla="*/ 352 h 400"/>
              <a:gd name="T106" fmla="*/ 88 w 448"/>
              <a:gd name="T107" fmla="*/ 336 h 400"/>
              <a:gd name="T108" fmla="*/ 72 w 448"/>
              <a:gd name="T109" fmla="*/ 328 h 400"/>
              <a:gd name="T110" fmla="*/ 64 w 448"/>
              <a:gd name="T111" fmla="*/ 312 h 400"/>
              <a:gd name="T112" fmla="*/ 64 w 448"/>
              <a:gd name="T113" fmla="*/ 328 h 400"/>
              <a:gd name="T114" fmla="*/ 64 w 448"/>
              <a:gd name="T115" fmla="*/ 336 h 400"/>
              <a:gd name="T116" fmla="*/ 24 w 448"/>
              <a:gd name="T117" fmla="*/ 336 h 400"/>
              <a:gd name="T118" fmla="*/ 40 w 448"/>
              <a:gd name="T119" fmla="*/ 30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48" h="400">
                <a:moveTo>
                  <a:pt x="40" y="304"/>
                </a:moveTo>
                <a:lnTo>
                  <a:pt x="40" y="288"/>
                </a:lnTo>
                <a:lnTo>
                  <a:pt x="32" y="280"/>
                </a:lnTo>
                <a:lnTo>
                  <a:pt x="32" y="280"/>
                </a:lnTo>
                <a:lnTo>
                  <a:pt x="40" y="264"/>
                </a:lnTo>
                <a:lnTo>
                  <a:pt x="40" y="264"/>
                </a:lnTo>
                <a:lnTo>
                  <a:pt x="32" y="264"/>
                </a:lnTo>
                <a:lnTo>
                  <a:pt x="32" y="248"/>
                </a:lnTo>
                <a:lnTo>
                  <a:pt x="48" y="232"/>
                </a:lnTo>
                <a:lnTo>
                  <a:pt x="48" y="208"/>
                </a:lnTo>
                <a:lnTo>
                  <a:pt x="40" y="192"/>
                </a:lnTo>
                <a:lnTo>
                  <a:pt x="40" y="184"/>
                </a:lnTo>
                <a:lnTo>
                  <a:pt x="32" y="168"/>
                </a:lnTo>
                <a:lnTo>
                  <a:pt x="32" y="168"/>
                </a:lnTo>
                <a:lnTo>
                  <a:pt x="24" y="160"/>
                </a:lnTo>
                <a:lnTo>
                  <a:pt x="24" y="160"/>
                </a:lnTo>
                <a:lnTo>
                  <a:pt x="24" y="128"/>
                </a:lnTo>
                <a:lnTo>
                  <a:pt x="24" y="128"/>
                </a:lnTo>
                <a:lnTo>
                  <a:pt x="8" y="104"/>
                </a:lnTo>
                <a:lnTo>
                  <a:pt x="8" y="104"/>
                </a:lnTo>
                <a:lnTo>
                  <a:pt x="0" y="8"/>
                </a:lnTo>
                <a:lnTo>
                  <a:pt x="0" y="8"/>
                </a:lnTo>
                <a:lnTo>
                  <a:pt x="240" y="0"/>
                </a:lnTo>
                <a:lnTo>
                  <a:pt x="240" y="0"/>
                </a:lnTo>
                <a:lnTo>
                  <a:pt x="240" y="0"/>
                </a:lnTo>
                <a:lnTo>
                  <a:pt x="240" y="8"/>
                </a:lnTo>
                <a:lnTo>
                  <a:pt x="240" y="8"/>
                </a:lnTo>
                <a:lnTo>
                  <a:pt x="240" y="8"/>
                </a:lnTo>
                <a:lnTo>
                  <a:pt x="248" y="8"/>
                </a:lnTo>
                <a:lnTo>
                  <a:pt x="248" y="8"/>
                </a:lnTo>
                <a:lnTo>
                  <a:pt x="248" y="16"/>
                </a:lnTo>
                <a:lnTo>
                  <a:pt x="248" y="24"/>
                </a:lnTo>
                <a:lnTo>
                  <a:pt x="248" y="24"/>
                </a:lnTo>
                <a:lnTo>
                  <a:pt x="256" y="24"/>
                </a:lnTo>
                <a:lnTo>
                  <a:pt x="256" y="24"/>
                </a:lnTo>
                <a:lnTo>
                  <a:pt x="248" y="32"/>
                </a:lnTo>
                <a:lnTo>
                  <a:pt x="248" y="32"/>
                </a:lnTo>
                <a:lnTo>
                  <a:pt x="248" y="40"/>
                </a:lnTo>
                <a:lnTo>
                  <a:pt x="248" y="40"/>
                </a:lnTo>
                <a:lnTo>
                  <a:pt x="256" y="40"/>
                </a:lnTo>
                <a:lnTo>
                  <a:pt x="256" y="40"/>
                </a:lnTo>
                <a:lnTo>
                  <a:pt x="256" y="48"/>
                </a:lnTo>
                <a:lnTo>
                  <a:pt x="256" y="48"/>
                </a:lnTo>
                <a:lnTo>
                  <a:pt x="256" y="48"/>
                </a:lnTo>
                <a:lnTo>
                  <a:pt x="256" y="56"/>
                </a:lnTo>
                <a:lnTo>
                  <a:pt x="256" y="56"/>
                </a:lnTo>
                <a:lnTo>
                  <a:pt x="256" y="56"/>
                </a:lnTo>
                <a:lnTo>
                  <a:pt x="256" y="56"/>
                </a:lnTo>
                <a:lnTo>
                  <a:pt x="256" y="64"/>
                </a:lnTo>
                <a:lnTo>
                  <a:pt x="264" y="64"/>
                </a:lnTo>
                <a:lnTo>
                  <a:pt x="264" y="64"/>
                </a:lnTo>
                <a:lnTo>
                  <a:pt x="264" y="72"/>
                </a:lnTo>
                <a:lnTo>
                  <a:pt x="264" y="80"/>
                </a:lnTo>
                <a:lnTo>
                  <a:pt x="264" y="80"/>
                </a:lnTo>
                <a:lnTo>
                  <a:pt x="256" y="80"/>
                </a:lnTo>
                <a:lnTo>
                  <a:pt x="248" y="80"/>
                </a:lnTo>
                <a:lnTo>
                  <a:pt x="248" y="88"/>
                </a:lnTo>
                <a:lnTo>
                  <a:pt x="256" y="88"/>
                </a:lnTo>
                <a:lnTo>
                  <a:pt x="256" y="88"/>
                </a:lnTo>
                <a:lnTo>
                  <a:pt x="248" y="96"/>
                </a:lnTo>
                <a:lnTo>
                  <a:pt x="248" y="104"/>
                </a:lnTo>
                <a:lnTo>
                  <a:pt x="248" y="120"/>
                </a:lnTo>
                <a:lnTo>
                  <a:pt x="248" y="120"/>
                </a:lnTo>
                <a:lnTo>
                  <a:pt x="240" y="112"/>
                </a:lnTo>
                <a:lnTo>
                  <a:pt x="240" y="112"/>
                </a:lnTo>
                <a:lnTo>
                  <a:pt x="232" y="136"/>
                </a:lnTo>
                <a:lnTo>
                  <a:pt x="232" y="136"/>
                </a:lnTo>
                <a:lnTo>
                  <a:pt x="224" y="144"/>
                </a:lnTo>
                <a:lnTo>
                  <a:pt x="224" y="144"/>
                </a:lnTo>
                <a:lnTo>
                  <a:pt x="232" y="144"/>
                </a:lnTo>
                <a:lnTo>
                  <a:pt x="232" y="144"/>
                </a:lnTo>
                <a:lnTo>
                  <a:pt x="232" y="144"/>
                </a:lnTo>
                <a:lnTo>
                  <a:pt x="224" y="152"/>
                </a:lnTo>
                <a:lnTo>
                  <a:pt x="224" y="152"/>
                </a:lnTo>
                <a:lnTo>
                  <a:pt x="224" y="160"/>
                </a:lnTo>
                <a:lnTo>
                  <a:pt x="224" y="160"/>
                </a:lnTo>
                <a:lnTo>
                  <a:pt x="216" y="168"/>
                </a:lnTo>
                <a:lnTo>
                  <a:pt x="224" y="168"/>
                </a:lnTo>
                <a:lnTo>
                  <a:pt x="224" y="168"/>
                </a:lnTo>
                <a:lnTo>
                  <a:pt x="224" y="168"/>
                </a:lnTo>
                <a:lnTo>
                  <a:pt x="224" y="176"/>
                </a:lnTo>
                <a:lnTo>
                  <a:pt x="208" y="184"/>
                </a:lnTo>
                <a:lnTo>
                  <a:pt x="208" y="192"/>
                </a:lnTo>
                <a:lnTo>
                  <a:pt x="216" y="192"/>
                </a:lnTo>
                <a:lnTo>
                  <a:pt x="216" y="192"/>
                </a:lnTo>
                <a:lnTo>
                  <a:pt x="216" y="192"/>
                </a:lnTo>
                <a:lnTo>
                  <a:pt x="216" y="200"/>
                </a:lnTo>
                <a:lnTo>
                  <a:pt x="216" y="208"/>
                </a:lnTo>
                <a:lnTo>
                  <a:pt x="376" y="192"/>
                </a:lnTo>
                <a:lnTo>
                  <a:pt x="376" y="192"/>
                </a:lnTo>
                <a:lnTo>
                  <a:pt x="376" y="216"/>
                </a:lnTo>
                <a:lnTo>
                  <a:pt x="376" y="216"/>
                </a:lnTo>
                <a:lnTo>
                  <a:pt x="368" y="224"/>
                </a:lnTo>
                <a:lnTo>
                  <a:pt x="368" y="240"/>
                </a:lnTo>
                <a:lnTo>
                  <a:pt x="376" y="240"/>
                </a:lnTo>
                <a:lnTo>
                  <a:pt x="392" y="264"/>
                </a:lnTo>
                <a:lnTo>
                  <a:pt x="392" y="272"/>
                </a:lnTo>
                <a:lnTo>
                  <a:pt x="392" y="272"/>
                </a:lnTo>
                <a:lnTo>
                  <a:pt x="384" y="280"/>
                </a:lnTo>
                <a:lnTo>
                  <a:pt x="384" y="280"/>
                </a:lnTo>
                <a:lnTo>
                  <a:pt x="368" y="272"/>
                </a:lnTo>
                <a:lnTo>
                  <a:pt x="368" y="272"/>
                </a:lnTo>
                <a:lnTo>
                  <a:pt x="360" y="272"/>
                </a:lnTo>
                <a:lnTo>
                  <a:pt x="360" y="272"/>
                </a:lnTo>
                <a:lnTo>
                  <a:pt x="360" y="264"/>
                </a:lnTo>
                <a:lnTo>
                  <a:pt x="352" y="256"/>
                </a:lnTo>
                <a:lnTo>
                  <a:pt x="344" y="256"/>
                </a:lnTo>
                <a:lnTo>
                  <a:pt x="336" y="264"/>
                </a:lnTo>
                <a:lnTo>
                  <a:pt x="328" y="272"/>
                </a:lnTo>
                <a:lnTo>
                  <a:pt x="320" y="288"/>
                </a:lnTo>
                <a:lnTo>
                  <a:pt x="320" y="296"/>
                </a:lnTo>
                <a:lnTo>
                  <a:pt x="344" y="296"/>
                </a:lnTo>
                <a:lnTo>
                  <a:pt x="360" y="296"/>
                </a:lnTo>
                <a:lnTo>
                  <a:pt x="368" y="288"/>
                </a:lnTo>
                <a:lnTo>
                  <a:pt x="376" y="288"/>
                </a:lnTo>
                <a:lnTo>
                  <a:pt x="376" y="288"/>
                </a:lnTo>
                <a:lnTo>
                  <a:pt x="376" y="288"/>
                </a:lnTo>
                <a:lnTo>
                  <a:pt x="384" y="280"/>
                </a:lnTo>
                <a:lnTo>
                  <a:pt x="384" y="280"/>
                </a:lnTo>
                <a:lnTo>
                  <a:pt x="392" y="288"/>
                </a:lnTo>
                <a:lnTo>
                  <a:pt x="392" y="288"/>
                </a:lnTo>
                <a:lnTo>
                  <a:pt x="384" y="296"/>
                </a:lnTo>
                <a:lnTo>
                  <a:pt x="384" y="296"/>
                </a:lnTo>
                <a:lnTo>
                  <a:pt x="376" y="296"/>
                </a:lnTo>
                <a:lnTo>
                  <a:pt x="376" y="304"/>
                </a:lnTo>
                <a:lnTo>
                  <a:pt x="384" y="304"/>
                </a:lnTo>
                <a:lnTo>
                  <a:pt x="392" y="304"/>
                </a:lnTo>
                <a:lnTo>
                  <a:pt x="400" y="304"/>
                </a:lnTo>
                <a:lnTo>
                  <a:pt x="400" y="304"/>
                </a:lnTo>
                <a:lnTo>
                  <a:pt x="400" y="304"/>
                </a:lnTo>
                <a:lnTo>
                  <a:pt x="400" y="304"/>
                </a:lnTo>
                <a:lnTo>
                  <a:pt x="400" y="296"/>
                </a:lnTo>
                <a:lnTo>
                  <a:pt x="400" y="296"/>
                </a:lnTo>
                <a:lnTo>
                  <a:pt x="408" y="288"/>
                </a:lnTo>
                <a:lnTo>
                  <a:pt x="408" y="288"/>
                </a:lnTo>
                <a:lnTo>
                  <a:pt x="408" y="288"/>
                </a:lnTo>
                <a:lnTo>
                  <a:pt x="408" y="288"/>
                </a:lnTo>
                <a:lnTo>
                  <a:pt x="408" y="296"/>
                </a:lnTo>
                <a:lnTo>
                  <a:pt x="408" y="296"/>
                </a:lnTo>
                <a:lnTo>
                  <a:pt x="408" y="296"/>
                </a:lnTo>
                <a:lnTo>
                  <a:pt x="416" y="296"/>
                </a:lnTo>
                <a:lnTo>
                  <a:pt x="408" y="312"/>
                </a:lnTo>
                <a:lnTo>
                  <a:pt x="416" y="312"/>
                </a:lnTo>
                <a:lnTo>
                  <a:pt x="416" y="312"/>
                </a:lnTo>
                <a:lnTo>
                  <a:pt x="424" y="312"/>
                </a:lnTo>
                <a:lnTo>
                  <a:pt x="424" y="312"/>
                </a:lnTo>
                <a:lnTo>
                  <a:pt x="424" y="320"/>
                </a:lnTo>
                <a:lnTo>
                  <a:pt x="424" y="320"/>
                </a:lnTo>
                <a:lnTo>
                  <a:pt x="408" y="320"/>
                </a:lnTo>
                <a:lnTo>
                  <a:pt x="408" y="320"/>
                </a:lnTo>
                <a:lnTo>
                  <a:pt x="408" y="320"/>
                </a:lnTo>
                <a:lnTo>
                  <a:pt x="392" y="320"/>
                </a:lnTo>
                <a:lnTo>
                  <a:pt x="392" y="320"/>
                </a:lnTo>
                <a:lnTo>
                  <a:pt x="392" y="336"/>
                </a:lnTo>
                <a:lnTo>
                  <a:pt x="392" y="344"/>
                </a:lnTo>
                <a:lnTo>
                  <a:pt x="392" y="352"/>
                </a:lnTo>
                <a:lnTo>
                  <a:pt x="400" y="352"/>
                </a:lnTo>
                <a:lnTo>
                  <a:pt x="400" y="352"/>
                </a:lnTo>
                <a:lnTo>
                  <a:pt x="408" y="352"/>
                </a:lnTo>
                <a:lnTo>
                  <a:pt x="408" y="360"/>
                </a:lnTo>
                <a:lnTo>
                  <a:pt x="408" y="360"/>
                </a:lnTo>
                <a:lnTo>
                  <a:pt x="424" y="360"/>
                </a:lnTo>
                <a:lnTo>
                  <a:pt x="424" y="360"/>
                </a:lnTo>
                <a:lnTo>
                  <a:pt x="424" y="360"/>
                </a:lnTo>
                <a:lnTo>
                  <a:pt x="440" y="368"/>
                </a:lnTo>
                <a:lnTo>
                  <a:pt x="440" y="368"/>
                </a:lnTo>
                <a:lnTo>
                  <a:pt x="440" y="376"/>
                </a:lnTo>
                <a:lnTo>
                  <a:pt x="440" y="376"/>
                </a:lnTo>
                <a:lnTo>
                  <a:pt x="448" y="376"/>
                </a:lnTo>
                <a:lnTo>
                  <a:pt x="448" y="376"/>
                </a:lnTo>
                <a:lnTo>
                  <a:pt x="448" y="384"/>
                </a:lnTo>
                <a:lnTo>
                  <a:pt x="448" y="384"/>
                </a:lnTo>
                <a:lnTo>
                  <a:pt x="440" y="384"/>
                </a:lnTo>
                <a:lnTo>
                  <a:pt x="440" y="384"/>
                </a:lnTo>
                <a:lnTo>
                  <a:pt x="440" y="392"/>
                </a:lnTo>
                <a:lnTo>
                  <a:pt x="440" y="392"/>
                </a:lnTo>
                <a:lnTo>
                  <a:pt x="432" y="384"/>
                </a:lnTo>
                <a:lnTo>
                  <a:pt x="432" y="384"/>
                </a:lnTo>
                <a:lnTo>
                  <a:pt x="424" y="400"/>
                </a:lnTo>
                <a:lnTo>
                  <a:pt x="424" y="392"/>
                </a:lnTo>
                <a:lnTo>
                  <a:pt x="424" y="392"/>
                </a:lnTo>
                <a:lnTo>
                  <a:pt x="424" y="384"/>
                </a:lnTo>
                <a:lnTo>
                  <a:pt x="424" y="384"/>
                </a:lnTo>
                <a:lnTo>
                  <a:pt x="416" y="376"/>
                </a:lnTo>
                <a:lnTo>
                  <a:pt x="416" y="376"/>
                </a:lnTo>
                <a:lnTo>
                  <a:pt x="416" y="376"/>
                </a:lnTo>
                <a:lnTo>
                  <a:pt x="416" y="376"/>
                </a:lnTo>
                <a:lnTo>
                  <a:pt x="400" y="368"/>
                </a:lnTo>
                <a:lnTo>
                  <a:pt x="384" y="368"/>
                </a:lnTo>
                <a:lnTo>
                  <a:pt x="384" y="368"/>
                </a:lnTo>
                <a:lnTo>
                  <a:pt x="384" y="360"/>
                </a:lnTo>
                <a:lnTo>
                  <a:pt x="376" y="352"/>
                </a:lnTo>
                <a:lnTo>
                  <a:pt x="368" y="352"/>
                </a:lnTo>
                <a:lnTo>
                  <a:pt x="368" y="352"/>
                </a:lnTo>
                <a:lnTo>
                  <a:pt x="368" y="352"/>
                </a:lnTo>
                <a:lnTo>
                  <a:pt x="352" y="344"/>
                </a:lnTo>
                <a:lnTo>
                  <a:pt x="352" y="344"/>
                </a:lnTo>
                <a:lnTo>
                  <a:pt x="352" y="344"/>
                </a:lnTo>
                <a:lnTo>
                  <a:pt x="360" y="360"/>
                </a:lnTo>
                <a:lnTo>
                  <a:pt x="360" y="360"/>
                </a:lnTo>
                <a:lnTo>
                  <a:pt x="360" y="368"/>
                </a:lnTo>
                <a:lnTo>
                  <a:pt x="360" y="368"/>
                </a:lnTo>
                <a:lnTo>
                  <a:pt x="360" y="360"/>
                </a:lnTo>
                <a:lnTo>
                  <a:pt x="352" y="360"/>
                </a:lnTo>
                <a:lnTo>
                  <a:pt x="352" y="368"/>
                </a:lnTo>
                <a:lnTo>
                  <a:pt x="352" y="376"/>
                </a:lnTo>
                <a:lnTo>
                  <a:pt x="360" y="384"/>
                </a:lnTo>
                <a:lnTo>
                  <a:pt x="360" y="384"/>
                </a:lnTo>
                <a:lnTo>
                  <a:pt x="352" y="392"/>
                </a:lnTo>
                <a:lnTo>
                  <a:pt x="352" y="392"/>
                </a:lnTo>
                <a:lnTo>
                  <a:pt x="344" y="392"/>
                </a:lnTo>
                <a:lnTo>
                  <a:pt x="344" y="384"/>
                </a:lnTo>
                <a:lnTo>
                  <a:pt x="344" y="384"/>
                </a:lnTo>
                <a:lnTo>
                  <a:pt x="336" y="368"/>
                </a:lnTo>
                <a:lnTo>
                  <a:pt x="328" y="368"/>
                </a:lnTo>
                <a:lnTo>
                  <a:pt x="328" y="368"/>
                </a:lnTo>
                <a:lnTo>
                  <a:pt x="320" y="376"/>
                </a:lnTo>
                <a:lnTo>
                  <a:pt x="320" y="376"/>
                </a:lnTo>
                <a:lnTo>
                  <a:pt x="312" y="368"/>
                </a:lnTo>
                <a:lnTo>
                  <a:pt x="312" y="368"/>
                </a:lnTo>
                <a:lnTo>
                  <a:pt x="312" y="376"/>
                </a:lnTo>
                <a:lnTo>
                  <a:pt x="312" y="376"/>
                </a:lnTo>
                <a:lnTo>
                  <a:pt x="304" y="392"/>
                </a:lnTo>
                <a:lnTo>
                  <a:pt x="296" y="392"/>
                </a:lnTo>
                <a:lnTo>
                  <a:pt x="288" y="392"/>
                </a:lnTo>
                <a:lnTo>
                  <a:pt x="288" y="392"/>
                </a:lnTo>
                <a:lnTo>
                  <a:pt x="288" y="384"/>
                </a:lnTo>
                <a:lnTo>
                  <a:pt x="288" y="376"/>
                </a:lnTo>
                <a:lnTo>
                  <a:pt x="296" y="376"/>
                </a:lnTo>
                <a:lnTo>
                  <a:pt x="296" y="376"/>
                </a:lnTo>
                <a:lnTo>
                  <a:pt x="280" y="376"/>
                </a:lnTo>
                <a:lnTo>
                  <a:pt x="280" y="376"/>
                </a:lnTo>
                <a:lnTo>
                  <a:pt x="280" y="384"/>
                </a:lnTo>
                <a:lnTo>
                  <a:pt x="280" y="384"/>
                </a:lnTo>
                <a:lnTo>
                  <a:pt x="264" y="384"/>
                </a:lnTo>
                <a:lnTo>
                  <a:pt x="264" y="384"/>
                </a:lnTo>
                <a:lnTo>
                  <a:pt x="272" y="376"/>
                </a:lnTo>
                <a:lnTo>
                  <a:pt x="272" y="376"/>
                </a:lnTo>
                <a:lnTo>
                  <a:pt x="248" y="352"/>
                </a:lnTo>
                <a:lnTo>
                  <a:pt x="248" y="352"/>
                </a:lnTo>
                <a:lnTo>
                  <a:pt x="248" y="352"/>
                </a:lnTo>
                <a:lnTo>
                  <a:pt x="232" y="352"/>
                </a:lnTo>
                <a:lnTo>
                  <a:pt x="232" y="352"/>
                </a:lnTo>
                <a:lnTo>
                  <a:pt x="224" y="352"/>
                </a:lnTo>
                <a:lnTo>
                  <a:pt x="224" y="352"/>
                </a:lnTo>
                <a:lnTo>
                  <a:pt x="224" y="344"/>
                </a:lnTo>
                <a:lnTo>
                  <a:pt x="224" y="344"/>
                </a:lnTo>
                <a:lnTo>
                  <a:pt x="224" y="336"/>
                </a:lnTo>
                <a:lnTo>
                  <a:pt x="224" y="336"/>
                </a:lnTo>
                <a:lnTo>
                  <a:pt x="216" y="328"/>
                </a:lnTo>
                <a:lnTo>
                  <a:pt x="208" y="328"/>
                </a:lnTo>
                <a:lnTo>
                  <a:pt x="208" y="336"/>
                </a:lnTo>
                <a:lnTo>
                  <a:pt x="200" y="336"/>
                </a:lnTo>
                <a:lnTo>
                  <a:pt x="200" y="328"/>
                </a:lnTo>
                <a:lnTo>
                  <a:pt x="200" y="320"/>
                </a:lnTo>
                <a:lnTo>
                  <a:pt x="200" y="320"/>
                </a:lnTo>
                <a:lnTo>
                  <a:pt x="192" y="328"/>
                </a:lnTo>
                <a:lnTo>
                  <a:pt x="192" y="328"/>
                </a:lnTo>
                <a:lnTo>
                  <a:pt x="176" y="336"/>
                </a:lnTo>
                <a:lnTo>
                  <a:pt x="168" y="336"/>
                </a:lnTo>
                <a:lnTo>
                  <a:pt x="168" y="336"/>
                </a:lnTo>
                <a:lnTo>
                  <a:pt x="184" y="344"/>
                </a:lnTo>
                <a:lnTo>
                  <a:pt x="184" y="344"/>
                </a:lnTo>
                <a:lnTo>
                  <a:pt x="184" y="352"/>
                </a:lnTo>
                <a:lnTo>
                  <a:pt x="184" y="352"/>
                </a:lnTo>
                <a:lnTo>
                  <a:pt x="168" y="360"/>
                </a:lnTo>
                <a:lnTo>
                  <a:pt x="168" y="360"/>
                </a:lnTo>
                <a:lnTo>
                  <a:pt x="144" y="352"/>
                </a:lnTo>
                <a:lnTo>
                  <a:pt x="104" y="352"/>
                </a:lnTo>
                <a:lnTo>
                  <a:pt x="88" y="336"/>
                </a:lnTo>
                <a:lnTo>
                  <a:pt x="88" y="336"/>
                </a:lnTo>
                <a:lnTo>
                  <a:pt x="72" y="336"/>
                </a:lnTo>
                <a:lnTo>
                  <a:pt x="72" y="336"/>
                </a:lnTo>
                <a:lnTo>
                  <a:pt x="72" y="328"/>
                </a:lnTo>
                <a:lnTo>
                  <a:pt x="72" y="328"/>
                </a:lnTo>
                <a:lnTo>
                  <a:pt x="80" y="320"/>
                </a:lnTo>
                <a:lnTo>
                  <a:pt x="80" y="320"/>
                </a:lnTo>
                <a:lnTo>
                  <a:pt x="72" y="304"/>
                </a:lnTo>
                <a:lnTo>
                  <a:pt x="72" y="304"/>
                </a:lnTo>
                <a:lnTo>
                  <a:pt x="64" y="312"/>
                </a:lnTo>
                <a:lnTo>
                  <a:pt x="64" y="312"/>
                </a:lnTo>
                <a:lnTo>
                  <a:pt x="72" y="320"/>
                </a:lnTo>
                <a:lnTo>
                  <a:pt x="64" y="320"/>
                </a:lnTo>
                <a:lnTo>
                  <a:pt x="64" y="328"/>
                </a:lnTo>
                <a:lnTo>
                  <a:pt x="64" y="328"/>
                </a:lnTo>
                <a:lnTo>
                  <a:pt x="72" y="328"/>
                </a:lnTo>
                <a:lnTo>
                  <a:pt x="72" y="328"/>
                </a:lnTo>
                <a:lnTo>
                  <a:pt x="64" y="336"/>
                </a:lnTo>
                <a:lnTo>
                  <a:pt x="64" y="336"/>
                </a:lnTo>
                <a:lnTo>
                  <a:pt x="64" y="336"/>
                </a:lnTo>
                <a:lnTo>
                  <a:pt x="40" y="336"/>
                </a:lnTo>
                <a:lnTo>
                  <a:pt x="32" y="344"/>
                </a:lnTo>
                <a:lnTo>
                  <a:pt x="32" y="344"/>
                </a:lnTo>
                <a:lnTo>
                  <a:pt x="24" y="336"/>
                </a:lnTo>
                <a:lnTo>
                  <a:pt x="24" y="336"/>
                </a:lnTo>
                <a:lnTo>
                  <a:pt x="32" y="320"/>
                </a:lnTo>
                <a:lnTo>
                  <a:pt x="32" y="320"/>
                </a:lnTo>
                <a:lnTo>
                  <a:pt x="32" y="312"/>
                </a:lnTo>
                <a:lnTo>
                  <a:pt x="32" y="312"/>
                </a:lnTo>
                <a:lnTo>
                  <a:pt x="40" y="3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1" name="Freeform 126"/>
          <p:cNvSpPr>
            <a:spLocks/>
          </p:cNvSpPr>
          <p:nvPr/>
        </p:nvSpPr>
        <p:spPr bwMode="auto">
          <a:xfrm>
            <a:off x="5137553" y="2121212"/>
            <a:ext cx="710773" cy="779369"/>
          </a:xfrm>
          <a:custGeom>
            <a:avLst/>
            <a:gdLst>
              <a:gd name="T0" fmla="*/ 160 w 416"/>
              <a:gd name="T1" fmla="*/ 440 h 456"/>
              <a:gd name="T2" fmla="*/ 144 w 416"/>
              <a:gd name="T3" fmla="*/ 432 h 456"/>
              <a:gd name="T4" fmla="*/ 136 w 416"/>
              <a:gd name="T5" fmla="*/ 400 h 456"/>
              <a:gd name="T6" fmla="*/ 136 w 416"/>
              <a:gd name="T7" fmla="*/ 376 h 456"/>
              <a:gd name="T8" fmla="*/ 128 w 416"/>
              <a:gd name="T9" fmla="*/ 352 h 456"/>
              <a:gd name="T10" fmla="*/ 128 w 416"/>
              <a:gd name="T11" fmla="*/ 344 h 456"/>
              <a:gd name="T12" fmla="*/ 72 w 416"/>
              <a:gd name="T13" fmla="*/ 280 h 456"/>
              <a:gd name="T14" fmla="*/ 48 w 416"/>
              <a:gd name="T15" fmla="*/ 256 h 456"/>
              <a:gd name="T16" fmla="*/ 40 w 416"/>
              <a:gd name="T17" fmla="*/ 248 h 456"/>
              <a:gd name="T18" fmla="*/ 32 w 416"/>
              <a:gd name="T19" fmla="*/ 248 h 456"/>
              <a:gd name="T20" fmla="*/ 8 w 416"/>
              <a:gd name="T21" fmla="*/ 232 h 456"/>
              <a:gd name="T22" fmla="*/ 16 w 416"/>
              <a:gd name="T23" fmla="*/ 216 h 456"/>
              <a:gd name="T24" fmla="*/ 8 w 416"/>
              <a:gd name="T25" fmla="*/ 192 h 456"/>
              <a:gd name="T26" fmla="*/ 16 w 416"/>
              <a:gd name="T27" fmla="*/ 160 h 456"/>
              <a:gd name="T28" fmla="*/ 8 w 416"/>
              <a:gd name="T29" fmla="*/ 152 h 456"/>
              <a:gd name="T30" fmla="*/ 0 w 416"/>
              <a:gd name="T31" fmla="*/ 136 h 456"/>
              <a:gd name="T32" fmla="*/ 8 w 416"/>
              <a:gd name="T33" fmla="*/ 120 h 456"/>
              <a:gd name="T34" fmla="*/ 40 w 416"/>
              <a:gd name="T35" fmla="*/ 96 h 456"/>
              <a:gd name="T36" fmla="*/ 40 w 416"/>
              <a:gd name="T37" fmla="*/ 32 h 456"/>
              <a:gd name="T38" fmla="*/ 56 w 416"/>
              <a:gd name="T39" fmla="*/ 24 h 456"/>
              <a:gd name="T40" fmla="*/ 88 w 416"/>
              <a:gd name="T41" fmla="*/ 24 h 456"/>
              <a:gd name="T42" fmla="*/ 96 w 416"/>
              <a:gd name="T43" fmla="*/ 24 h 456"/>
              <a:gd name="T44" fmla="*/ 136 w 416"/>
              <a:gd name="T45" fmla="*/ 0 h 456"/>
              <a:gd name="T46" fmla="*/ 144 w 416"/>
              <a:gd name="T47" fmla="*/ 8 h 456"/>
              <a:gd name="T48" fmla="*/ 136 w 416"/>
              <a:gd name="T49" fmla="*/ 32 h 456"/>
              <a:gd name="T50" fmla="*/ 136 w 416"/>
              <a:gd name="T51" fmla="*/ 40 h 456"/>
              <a:gd name="T52" fmla="*/ 152 w 416"/>
              <a:gd name="T53" fmla="*/ 32 h 456"/>
              <a:gd name="T54" fmla="*/ 168 w 416"/>
              <a:gd name="T55" fmla="*/ 40 h 456"/>
              <a:gd name="T56" fmla="*/ 192 w 416"/>
              <a:gd name="T57" fmla="*/ 56 h 456"/>
              <a:gd name="T58" fmla="*/ 272 w 416"/>
              <a:gd name="T59" fmla="*/ 72 h 456"/>
              <a:gd name="T60" fmla="*/ 328 w 416"/>
              <a:gd name="T61" fmla="*/ 96 h 456"/>
              <a:gd name="T62" fmla="*/ 336 w 416"/>
              <a:gd name="T63" fmla="*/ 104 h 456"/>
              <a:gd name="T64" fmla="*/ 360 w 416"/>
              <a:gd name="T65" fmla="*/ 136 h 456"/>
              <a:gd name="T66" fmla="*/ 352 w 416"/>
              <a:gd name="T67" fmla="*/ 152 h 456"/>
              <a:gd name="T68" fmla="*/ 368 w 416"/>
              <a:gd name="T69" fmla="*/ 160 h 456"/>
              <a:gd name="T70" fmla="*/ 376 w 416"/>
              <a:gd name="T71" fmla="*/ 176 h 456"/>
              <a:gd name="T72" fmla="*/ 368 w 416"/>
              <a:gd name="T73" fmla="*/ 184 h 456"/>
              <a:gd name="T74" fmla="*/ 360 w 416"/>
              <a:gd name="T75" fmla="*/ 208 h 456"/>
              <a:gd name="T76" fmla="*/ 352 w 416"/>
              <a:gd name="T77" fmla="*/ 232 h 456"/>
              <a:gd name="T78" fmla="*/ 368 w 416"/>
              <a:gd name="T79" fmla="*/ 224 h 456"/>
              <a:gd name="T80" fmla="*/ 376 w 416"/>
              <a:gd name="T81" fmla="*/ 208 h 456"/>
              <a:gd name="T82" fmla="*/ 392 w 416"/>
              <a:gd name="T83" fmla="*/ 192 h 456"/>
              <a:gd name="T84" fmla="*/ 400 w 416"/>
              <a:gd name="T85" fmla="*/ 160 h 456"/>
              <a:gd name="T86" fmla="*/ 416 w 416"/>
              <a:gd name="T87" fmla="*/ 152 h 456"/>
              <a:gd name="T88" fmla="*/ 416 w 416"/>
              <a:gd name="T89" fmla="*/ 160 h 456"/>
              <a:gd name="T90" fmla="*/ 416 w 416"/>
              <a:gd name="T91" fmla="*/ 176 h 456"/>
              <a:gd name="T92" fmla="*/ 408 w 416"/>
              <a:gd name="T93" fmla="*/ 192 h 456"/>
              <a:gd name="T94" fmla="*/ 392 w 416"/>
              <a:gd name="T95" fmla="*/ 256 h 456"/>
              <a:gd name="T96" fmla="*/ 384 w 416"/>
              <a:gd name="T97" fmla="*/ 272 h 456"/>
              <a:gd name="T98" fmla="*/ 384 w 416"/>
              <a:gd name="T99" fmla="*/ 320 h 456"/>
              <a:gd name="T100" fmla="*/ 376 w 416"/>
              <a:gd name="T101" fmla="*/ 352 h 456"/>
              <a:gd name="T102" fmla="*/ 384 w 416"/>
              <a:gd name="T103" fmla="*/ 400 h 456"/>
              <a:gd name="T104" fmla="*/ 384 w 416"/>
              <a:gd name="T105" fmla="*/ 432 h 456"/>
              <a:gd name="T106" fmla="*/ 176 w 416"/>
              <a:gd name="T107" fmla="*/ 45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6" h="456">
                <a:moveTo>
                  <a:pt x="176" y="448"/>
                </a:moveTo>
                <a:lnTo>
                  <a:pt x="168" y="440"/>
                </a:lnTo>
                <a:lnTo>
                  <a:pt x="160" y="440"/>
                </a:lnTo>
                <a:lnTo>
                  <a:pt x="144" y="432"/>
                </a:lnTo>
                <a:lnTo>
                  <a:pt x="144" y="432"/>
                </a:lnTo>
                <a:lnTo>
                  <a:pt x="144" y="432"/>
                </a:lnTo>
                <a:lnTo>
                  <a:pt x="144" y="424"/>
                </a:lnTo>
                <a:lnTo>
                  <a:pt x="136" y="408"/>
                </a:lnTo>
                <a:lnTo>
                  <a:pt x="136" y="400"/>
                </a:lnTo>
                <a:lnTo>
                  <a:pt x="136" y="392"/>
                </a:lnTo>
                <a:lnTo>
                  <a:pt x="136" y="384"/>
                </a:lnTo>
                <a:lnTo>
                  <a:pt x="136" y="376"/>
                </a:lnTo>
                <a:lnTo>
                  <a:pt x="136" y="368"/>
                </a:lnTo>
                <a:lnTo>
                  <a:pt x="136" y="368"/>
                </a:lnTo>
                <a:lnTo>
                  <a:pt x="128" y="352"/>
                </a:lnTo>
                <a:lnTo>
                  <a:pt x="128" y="352"/>
                </a:lnTo>
                <a:lnTo>
                  <a:pt x="128" y="352"/>
                </a:lnTo>
                <a:lnTo>
                  <a:pt x="128" y="344"/>
                </a:lnTo>
                <a:lnTo>
                  <a:pt x="120" y="312"/>
                </a:lnTo>
                <a:lnTo>
                  <a:pt x="96" y="304"/>
                </a:lnTo>
                <a:lnTo>
                  <a:pt x="72" y="280"/>
                </a:lnTo>
                <a:lnTo>
                  <a:pt x="72" y="264"/>
                </a:lnTo>
                <a:lnTo>
                  <a:pt x="72" y="264"/>
                </a:lnTo>
                <a:lnTo>
                  <a:pt x="48" y="256"/>
                </a:lnTo>
                <a:lnTo>
                  <a:pt x="48" y="256"/>
                </a:lnTo>
                <a:lnTo>
                  <a:pt x="40" y="248"/>
                </a:lnTo>
                <a:lnTo>
                  <a:pt x="40" y="248"/>
                </a:lnTo>
                <a:lnTo>
                  <a:pt x="40" y="248"/>
                </a:lnTo>
                <a:lnTo>
                  <a:pt x="40" y="248"/>
                </a:lnTo>
                <a:lnTo>
                  <a:pt x="32" y="248"/>
                </a:lnTo>
                <a:lnTo>
                  <a:pt x="32" y="248"/>
                </a:lnTo>
                <a:lnTo>
                  <a:pt x="24" y="248"/>
                </a:lnTo>
                <a:lnTo>
                  <a:pt x="8" y="232"/>
                </a:lnTo>
                <a:lnTo>
                  <a:pt x="8" y="232"/>
                </a:lnTo>
                <a:lnTo>
                  <a:pt x="8" y="224"/>
                </a:lnTo>
                <a:lnTo>
                  <a:pt x="16" y="216"/>
                </a:lnTo>
                <a:lnTo>
                  <a:pt x="16" y="208"/>
                </a:lnTo>
                <a:lnTo>
                  <a:pt x="8" y="200"/>
                </a:lnTo>
                <a:lnTo>
                  <a:pt x="8" y="192"/>
                </a:lnTo>
                <a:lnTo>
                  <a:pt x="8" y="184"/>
                </a:lnTo>
                <a:lnTo>
                  <a:pt x="16" y="160"/>
                </a:lnTo>
                <a:lnTo>
                  <a:pt x="16" y="160"/>
                </a:lnTo>
                <a:lnTo>
                  <a:pt x="16" y="160"/>
                </a:lnTo>
                <a:lnTo>
                  <a:pt x="8" y="152"/>
                </a:lnTo>
                <a:lnTo>
                  <a:pt x="8" y="152"/>
                </a:lnTo>
                <a:lnTo>
                  <a:pt x="0" y="152"/>
                </a:lnTo>
                <a:lnTo>
                  <a:pt x="0" y="152"/>
                </a:lnTo>
                <a:lnTo>
                  <a:pt x="0" y="136"/>
                </a:lnTo>
                <a:lnTo>
                  <a:pt x="0" y="136"/>
                </a:lnTo>
                <a:lnTo>
                  <a:pt x="0" y="128"/>
                </a:lnTo>
                <a:lnTo>
                  <a:pt x="8" y="120"/>
                </a:lnTo>
                <a:lnTo>
                  <a:pt x="32" y="104"/>
                </a:lnTo>
                <a:lnTo>
                  <a:pt x="40" y="96"/>
                </a:lnTo>
                <a:lnTo>
                  <a:pt x="40" y="96"/>
                </a:lnTo>
                <a:lnTo>
                  <a:pt x="40" y="40"/>
                </a:lnTo>
                <a:lnTo>
                  <a:pt x="32" y="40"/>
                </a:lnTo>
                <a:lnTo>
                  <a:pt x="40" y="32"/>
                </a:lnTo>
                <a:lnTo>
                  <a:pt x="48" y="24"/>
                </a:lnTo>
                <a:lnTo>
                  <a:pt x="48" y="24"/>
                </a:lnTo>
                <a:lnTo>
                  <a:pt x="56" y="24"/>
                </a:lnTo>
                <a:lnTo>
                  <a:pt x="64" y="32"/>
                </a:lnTo>
                <a:lnTo>
                  <a:pt x="72" y="32"/>
                </a:lnTo>
                <a:lnTo>
                  <a:pt x="88" y="24"/>
                </a:lnTo>
                <a:lnTo>
                  <a:pt x="96" y="24"/>
                </a:lnTo>
                <a:lnTo>
                  <a:pt x="96" y="24"/>
                </a:lnTo>
                <a:lnTo>
                  <a:pt x="96" y="24"/>
                </a:lnTo>
                <a:lnTo>
                  <a:pt x="112" y="16"/>
                </a:lnTo>
                <a:lnTo>
                  <a:pt x="128" y="8"/>
                </a:lnTo>
                <a:lnTo>
                  <a:pt x="136" y="0"/>
                </a:lnTo>
                <a:lnTo>
                  <a:pt x="136" y="0"/>
                </a:lnTo>
                <a:lnTo>
                  <a:pt x="144" y="8"/>
                </a:lnTo>
                <a:lnTo>
                  <a:pt x="144" y="8"/>
                </a:lnTo>
                <a:lnTo>
                  <a:pt x="136" y="16"/>
                </a:lnTo>
                <a:lnTo>
                  <a:pt x="136" y="24"/>
                </a:lnTo>
                <a:lnTo>
                  <a:pt x="136" y="32"/>
                </a:lnTo>
                <a:lnTo>
                  <a:pt x="136" y="40"/>
                </a:lnTo>
                <a:lnTo>
                  <a:pt x="136" y="40"/>
                </a:lnTo>
                <a:lnTo>
                  <a:pt x="136" y="40"/>
                </a:lnTo>
                <a:lnTo>
                  <a:pt x="144" y="32"/>
                </a:lnTo>
                <a:lnTo>
                  <a:pt x="152" y="32"/>
                </a:lnTo>
                <a:lnTo>
                  <a:pt x="152" y="32"/>
                </a:lnTo>
                <a:lnTo>
                  <a:pt x="152" y="32"/>
                </a:lnTo>
                <a:lnTo>
                  <a:pt x="168" y="40"/>
                </a:lnTo>
                <a:lnTo>
                  <a:pt x="168" y="40"/>
                </a:lnTo>
                <a:lnTo>
                  <a:pt x="168" y="40"/>
                </a:lnTo>
                <a:lnTo>
                  <a:pt x="184" y="40"/>
                </a:lnTo>
                <a:lnTo>
                  <a:pt x="192" y="56"/>
                </a:lnTo>
                <a:lnTo>
                  <a:pt x="192" y="64"/>
                </a:lnTo>
                <a:lnTo>
                  <a:pt x="224" y="64"/>
                </a:lnTo>
                <a:lnTo>
                  <a:pt x="272" y="72"/>
                </a:lnTo>
                <a:lnTo>
                  <a:pt x="280" y="88"/>
                </a:lnTo>
                <a:lnTo>
                  <a:pt x="280" y="88"/>
                </a:lnTo>
                <a:lnTo>
                  <a:pt x="328" y="96"/>
                </a:lnTo>
                <a:lnTo>
                  <a:pt x="336" y="96"/>
                </a:lnTo>
                <a:lnTo>
                  <a:pt x="336" y="104"/>
                </a:lnTo>
                <a:lnTo>
                  <a:pt x="336" y="104"/>
                </a:lnTo>
                <a:lnTo>
                  <a:pt x="344" y="104"/>
                </a:lnTo>
                <a:lnTo>
                  <a:pt x="360" y="112"/>
                </a:lnTo>
                <a:lnTo>
                  <a:pt x="360" y="136"/>
                </a:lnTo>
                <a:lnTo>
                  <a:pt x="352" y="144"/>
                </a:lnTo>
                <a:lnTo>
                  <a:pt x="352" y="152"/>
                </a:lnTo>
                <a:lnTo>
                  <a:pt x="352" y="152"/>
                </a:lnTo>
                <a:lnTo>
                  <a:pt x="368" y="152"/>
                </a:lnTo>
                <a:lnTo>
                  <a:pt x="368" y="152"/>
                </a:lnTo>
                <a:lnTo>
                  <a:pt x="368" y="160"/>
                </a:lnTo>
                <a:lnTo>
                  <a:pt x="368" y="176"/>
                </a:lnTo>
                <a:lnTo>
                  <a:pt x="376" y="176"/>
                </a:lnTo>
                <a:lnTo>
                  <a:pt x="376" y="176"/>
                </a:lnTo>
                <a:lnTo>
                  <a:pt x="376" y="176"/>
                </a:lnTo>
                <a:lnTo>
                  <a:pt x="376" y="176"/>
                </a:lnTo>
                <a:lnTo>
                  <a:pt x="368" y="184"/>
                </a:lnTo>
                <a:lnTo>
                  <a:pt x="360" y="192"/>
                </a:lnTo>
                <a:lnTo>
                  <a:pt x="360" y="200"/>
                </a:lnTo>
                <a:lnTo>
                  <a:pt x="360" y="208"/>
                </a:lnTo>
                <a:lnTo>
                  <a:pt x="352" y="216"/>
                </a:lnTo>
                <a:lnTo>
                  <a:pt x="352" y="232"/>
                </a:lnTo>
                <a:lnTo>
                  <a:pt x="352" y="232"/>
                </a:lnTo>
                <a:lnTo>
                  <a:pt x="352" y="232"/>
                </a:lnTo>
                <a:lnTo>
                  <a:pt x="360" y="232"/>
                </a:lnTo>
                <a:lnTo>
                  <a:pt x="368" y="224"/>
                </a:lnTo>
                <a:lnTo>
                  <a:pt x="376" y="216"/>
                </a:lnTo>
                <a:lnTo>
                  <a:pt x="376" y="216"/>
                </a:lnTo>
                <a:lnTo>
                  <a:pt x="376" y="208"/>
                </a:lnTo>
                <a:lnTo>
                  <a:pt x="384" y="192"/>
                </a:lnTo>
                <a:lnTo>
                  <a:pt x="392" y="192"/>
                </a:lnTo>
                <a:lnTo>
                  <a:pt x="392" y="192"/>
                </a:lnTo>
                <a:lnTo>
                  <a:pt x="392" y="184"/>
                </a:lnTo>
                <a:lnTo>
                  <a:pt x="392" y="176"/>
                </a:lnTo>
                <a:lnTo>
                  <a:pt x="400" y="160"/>
                </a:lnTo>
                <a:lnTo>
                  <a:pt x="416" y="152"/>
                </a:lnTo>
                <a:lnTo>
                  <a:pt x="416" y="152"/>
                </a:lnTo>
                <a:lnTo>
                  <a:pt x="416" y="152"/>
                </a:lnTo>
                <a:lnTo>
                  <a:pt x="416" y="152"/>
                </a:lnTo>
                <a:lnTo>
                  <a:pt x="416" y="160"/>
                </a:lnTo>
                <a:lnTo>
                  <a:pt x="416" y="160"/>
                </a:lnTo>
                <a:lnTo>
                  <a:pt x="416" y="168"/>
                </a:lnTo>
                <a:lnTo>
                  <a:pt x="416" y="168"/>
                </a:lnTo>
                <a:lnTo>
                  <a:pt x="416" y="176"/>
                </a:lnTo>
                <a:lnTo>
                  <a:pt x="408" y="184"/>
                </a:lnTo>
                <a:lnTo>
                  <a:pt x="408" y="192"/>
                </a:lnTo>
                <a:lnTo>
                  <a:pt x="408" y="192"/>
                </a:lnTo>
                <a:lnTo>
                  <a:pt x="408" y="200"/>
                </a:lnTo>
                <a:lnTo>
                  <a:pt x="392" y="232"/>
                </a:lnTo>
                <a:lnTo>
                  <a:pt x="392" y="256"/>
                </a:lnTo>
                <a:lnTo>
                  <a:pt x="392" y="264"/>
                </a:lnTo>
                <a:lnTo>
                  <a:pt x="392" y="264"/>
                </a:lnTo>
                <a:lnTo>
                  <a:pt x="384" y="272"/>
                </a:lnTo>
                <a:lnTo>
                  <a:pt x="376" y="288"/>
                </a:lnTo>
                <a:lnTo>
                  <a:pt x="384" y="304"/>
                </a:lnTo>
                <a:lnTo>
                  <a:pt x="384" y="320"/>
                </a:lnTo>
                <a:lnTo>
                  <a:pt x="384" y="320"/>
                </a:lnTo>
                <a:lnTo>
                  <a:pt x="376" y="328"/>
                </a:lnTo>
                <a:lnTo>
                  <a:pt x="376" y="352"/>
                </a:lnTo>
                <a:lnTo>
                  <a:pt x="376" y="384"/>
                </a:lnTo>
                <a:lnTo>
                  <a:pt x="384" y="400"/>
                </a:lnTo>
                <a:lnTo>
                  <a:pt x="384" y="400"/>
                </a:lnTo>
                <a:lnTo>
                  <a:pt x="384" y="408"/>
                </a:lnTo>
                <a:lnTo>
                  <a:pt x="384" y="416"/>
                </a:lnTo>
                <a:lnTo>
                  <a:pt x="384" y="432"/>
                </a:lnTo>
                <a:lnTo>
                  <a:pt x="384" y="440"/>
                </a:lnTo>
                <a:lnTo>
                  <a:pt x="384" y="440"/>
                </a:lnTo>
                <a:lnTo>
                  <a:pt x="176" y="456"/>
                </a:lnTo>
                <a:lnTo>
                  <a:pt x="176" y="456"/>
                </a:lnTo>
                <a:lnTo>
                  <a:pt x="176" y="44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2" name="Freeform 127"/>
          <p:cNvSpPr>
            <a:spLocks/>
          </p:cNvSpPr>
          <p:nvPr/>
        </p:nvSpPr>
        <p:spPr bwMode="auto">
          <a:xfrm>
            <a:off x="5343342" y="2872851"/>
            <a:ext cx="545850" cy="970563"/>
          </a:xfrm>
          <a:custGeom>
            <a:avLst/>
            <a:gdLst>
              <a:gd name="T0" fmla="*/ 240 w 320"/>
              <a:gd name="T1" fmla="*/ 544 h 568"/>
              <a:gd name="T2" fmla="*/ 264 w 320"/>
              <a:gd name="T3" fmla="*/ 544 h 568"/>
              <a:gd name="T4" fmla="*/ 256 w 320"/>
              <a:gd name="T5" fmla="*/ 520 h 568"/>
              <a:gd name="T6" fmla="*/ 288 w 320"/>
              <a:gd name="T7" fmla="*/ 504 h 568"/>
              <a:gd name="T8" fmla="*/ 280 w 320"/>
              <a:gd name="T9" fmla="*/ 496 h 568"/>
              <a:gd name="T10" fmla="*/ 288 w 320"/>
              <a:gd name="T11" fmla="*/ 480 h 568"/>
              <a:gd name="T12" fmla="*/ 288 w 320"/>
              <a:gd name="T13" fmla="*/ 464 h 568"/>
              <a:gd name="T14" fmla="*/ 296 w 320"/>
              <a:gd name="T15" fmla="*/ 448 h 568"/>
              <a:gd name="T16" fmla="*/ 304 w 320"/>
              <a:gd name="T17" fmla="*/ 424 h 568"/>
              <a:gd name="T18" fmla="*/ 320 w 320"/>
              <a:gd name="T19" fmla="*/ 384 h 568"/>
              <a:gd name="T20" fmla="*/ 320 w 320"/>
              <a:gd name="T21" fmla="*/ 344 h 568"/>
              <a:gd name="T22" fmla="*/ 312 w 320"/>
              <a:gd name="T23" fmla="*/ 320 h 568"/>
              <a:gd name="T24" fmla="*/ 296 w 320"/>
              <a:gd name="T25" fmla="*/ 72 h 568"/>
              <a:gd name="T26" fmla="*/ 280 w 320"/>
              <a:gd name="T27" fmla="*/ 56 h 568"/>
              <a:gd name="T28" fmla="*/ 280 w 320"/>
              <a:gd name="T29" fmla="*/ 40 h 568"/>
              <a:gd name="T30" fmla="*/ 264 w 320"/>
              <a:gd name="T31" fmla="*/ 8 h 568"/>
              <a:gd name="T32" fmla="*/ 56 w 320"/>
              <a:gd name="T33" fmla="*/ 16 h 568"/>
              <a:gd name="T34" fmla="*/ 72 w 320"/>
              <a:gd name="T35" fmla="*/ 32 h 568"/>
              <a:gd name="T36" fmla="*/ 72 w 320"/>
              <a:gd name="T37" fmla="*/ 40 h 568"/>
              <a:gd name="T38" fmla="*/ 96 w 320"/>
              <a:gd name="T39" fmla="*/ 48 h 568"/>
              <a:gd name="T40" fmla="*/ 88 w 320"/>
              <a:gd name="T41" fmla="*/ 88 h 568"/>
              <a:gd name="T42" fmla="*/ 80 w 320"/>
              <a:gd name="T43" fmla="*/ 96 h 568"/>
              <a:gd name="T44" fmla="*/ 64 w 320"/>
              <a:gd name="T45" fmla="*/ 112 h 568"/>
              <a:gd name="T46" fmla="*/ 32 w 320"/>
              <a:gd name="T47" fmla="*/ 128 h 568"/>
              <a:gd name="T48" fmla="*/ 40 w 320"/>
              <a:gd name="T49" fmla="*/ 168 h 568"/>
              <a:gd name="T50" fmla="*/ 32 w 320"/>
              <a:gd name="T51" fmla="*/ 192 h 568"/>
              <a:gd name="T52" fmla="*/ 8 w 320"/>
              <a:gd name="T53" fmla="*/ 208 h 568"/>
              <a:gd name="T54" fmla="*/ 16 w 320"/>
              <a:gd name="T55" fmla="*/ 224 h 568"/>
              <a:gd name="T56" fmla="*/ 8 w 320"/>
              <a:gd name="T57" fmla="*/ 232 h 568"/>
              <a:gd name="T58" fmla="*/ 0 w 320"/>
              <a:gd name="T59" fmla="*/ 248 h 568"/>
              <a:gd name="T60" fmla="*/ 56 w 320"/>
              <a:gd name="T61" fmla="*/ 336 h 568"/>
              <a:gd name="T62" fmla="*/ 88 w 320"/>
              <a:gd name="T63" fmla="*/ 384 h 568"/>
              <a:gd name="T64" fmla="*/ 120 w 320"/>
              <a:gd name="T65" fmla="*/ 384 h 568"/>
              <a:gd name="T66" fmla="*/ 112 w 320"/>
              <a:gd name="T67" fmla="*/ 424 h 568"/>
              <a:gd name="T68" fmla="*/ 104 w 320"/>
              <a:gd name="T69" fmla="*/ 448 h 568"/>
              <a:gd name="T70" fmla="*/ 136 w 320"/>
              <a:gd name="T71" fmla="*/ 472 h 568"/>
              <a:gd name="T72" fmla="*/ 136 w 320"/>
              <a:gd name="T73" fmla="*/ 480 h 568"/>
              <a:gd name="T74" fmla="*/ 160 w 320"/>
              <a:gd name="T75" fmla="*/ 488 h 568"/>
              <a:gd name="T76" fmla="*/ 176 w 320"/>
              <a:gd name="T77" fmla="*/ 496 h 568"/>
              <a:gd name="T78" fmla="*/ 184 w 320"/>
              <a:gd name="T79" fmla="*/ 528 h 568"/>
              <a:gd name="T80" fmla="*/ 176 w 320"/>
              <a:gd name="T81" fmla="*/ 544 h 568"/>
              <a:gd name="T82" fmla="*/ 184 w 320"/>
              <a:gd name="T83" fmla="*/ 552 h 568"/>
              <a:gd name="T84" fmla="*/ 192 w 320"/>
              <a:gd name="T85" fmla="*/ 568 h 568"/>
              <a:gd name="T86" fmla="*/ 192 w 320"/>
              <a:gd name="T87" fmla="*/ 560 h 568"/>
              <a:gd name="T88" fmla="*/ 200 w 320"/>
              <a:gd name="T89" fmla="*/ 560 h 568"/>
              <a:gd name="T90" fmla="*/ 208 w 320"/>
              <a:gd name="T91" fmla="*/ 552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0" h="568">
                <a:moveTo>
                  <a:pt x="216" y="544"/>
                </a:moveTo>
                <a:lnTo>
                  <a:pt x="232" y="544"/>
                </a:lnTo>
                <a:lnTo>
                  <a:pt x="240" y="544"/>
                </a:lnTo>
                <a:lnTo>
                  <a:pt x="256" y="552"/>
                </a:lnTo>
                <a:lnTo>
                  <a:pt x="264" y="552"/>
                </a:lnTo>
                <a:lnTo>
                  <a:pt x="264" y="544"/>
                </a:lnTo>
                <a:lnTo>
                  <a:pt x="264" y="544"/>
                </a:lnTo>
                <a:lnTo>
                  <a:pt x="256" y="536"/>
                </a:lnTo>
                <a:lnTo>
                  <a:pt x="256" y="520"/>
                </a:lnTo>
                <a:lnTo>
                  <a:pt x="272" y="512"/>
                </a:lnTo>
                <a:lnTo>
                  <a:pt x="288" y="512"/>
                </a:lnTo>
                <a:lnTo>
                  <a:pt x="288" y="504"/>
                </a:lnTo>
                <a:lnTo>
                  <a:pt x="288" y="504"/>
                </a:lnTo>
                <a:lnTo>
                  <a:pt x="280" y="496"/>
                </a:lnTo>
                <a:lnTo>
                  <a:pt x="280" y="496"/>
                </a:lnTo>
                <a:lnTo>
                  <a:pt x="288" y="488"/>
                </a:lnTo>
                <a:lnTo>
                  <a:pt x="288" y="488"/>
                </a:lnTo>
                <a:lnTo>
                  <a:pt x="288" y="480"/>
                </a:lnTo>
                <a:lnTo>
                  <a:pt x="288" y="480"/>
                </a:lnTo>
                <a:lnTo>
                  <a:pt x="288" y="472"/>
                </a:lnTo>
                <a:lnTo>
                  <a:pt x="288" y="464"/>
                </a:lnTo>
                <a:lnTo>
                  <a:pt x="288" y="456"/>
                </a:lnTo>
                <a:lnTo>
                  <a:pt x="296" y="456"/>
                </a:lnTo>
                <a:lnTo>
                  <a:pt x="296" y="448"/>
                </a:lnTo>
                <a:lnTo>
                  <a:pt x="296" y="432"/>
                </a:lnTo>
                <a:lnTo>
                  <a:pt x="296" y="432"/>
                </a:lnTo>
                <a:lnTo>
                  <a:pt x="304" y="424"/>
                </a:lnTo>
                <a:lnTo>
                  <a:pt x="312" y="400"/>
                </a:lnTo>
                <a:lnTo>
                  <a:pt x="320" y="392"/>
                </a:lnTo>
                <a:lnTo>
                  <a:pt x="320" y="384"/>
                </a:lnTo>
                <a:lnTo>
                  <a:pt x="320" y="376"/>
                </a:lnTo>
                <a:lnTo>
                  <a:pt x="320" y="360"/>
                </a:lnTo>
                <a:lnTo>
                  <a:pt x="320" y="344"/>
                </a:lnTo>
                <a:lnTo>
                  <a:pt x="312" y="344"/>
                </a:lnTo>
                <a:lnTo>
                  <a:pt x="312" y="336"/>
                </a:lnTo>
                <a:lnTo>
                  <a:pt x="312" y="320"/>
                </a:lnTo>
                <a:lnTo>
                  <a:pt x="312" y="320"/>
                </a:lnTo>
                <a:lnTo>
                  <a:pt x="312" y="312"/>
                </a:lnTo>
                <a:lnTo>
                  <a:pt x="296" y="72"/>
                </a:lnTo>
                <a:lnTo>
                  <a:pt x="296" y="72"/>
                </a:lnTo>
                <a:lnTo>
                  <a:pt x="288" y="72"/>
                </a:lnTo>
                <a:lnTo>
                  <a:pt x="280" y="56"/>
                </a:lnTo>
                <a:lnTo>
                  <a:pt x="280" y="48"/>
                </a:lnTo>
                <a:lnTo>
                  <a:pt x="280" y="40"/>
                </a:lnTo>
                <a:lnTo>
                  <a:pt x="280" y="40"/>
                </a:lnTo>
                <a:lnTo>
                  <a:pt x="264" y="32"/>
                </a:lnTo>
                <a:lnTo>
                  <a:pt x="264" y="16"/>
                </a:lnTo>
                <a:lnTo>
                  <a:pt x="264" y="8"/>
                </a:lnTo>
                <a:lnTo>
                  <a:pt x="264" y="0"/>
                </a:lnTo>
                <a:lnTo>
                  <a:pt x="264" y="0"/>
                </a:lnTo>
                <a:lnTo>
                  <a:pt x="56" y="16"/>
                </a:lnTo>
                <a:lnTo>
                  <a:pt x="56" y="16"/>
                </a:lnTo>
                <a:lnTo>
                  <a:pt x="64" y="16"/>
                </a:lnTo>
                <a:lnTo>
                  <a:pt x="72" y="32"/>
                </a:lnTo>
                <a:lnTo>
                  <a:pt x="72" y="32"/>
                </a:lnTo>
                <a:lnTo>
                  <a:pt x="72" y="40"/>
                </a:lnTo>
                <a:lnTo>
                  <a:pt x="72" y="40"/>
                </a:lnTo>
                <a:lnTo>
                  <a:pt x="80" y="40"/>
                </a:lnTo>
                <a:lnTo>
                  <a:pt x="88" y="48"/>
                </a:lnTo>
                <a:lnTo>
                  <a:pt x="96" y="48"/>
                </a:lnTo>
                <a:lnTo>
                  <a:pt x="96" y="64"/>
                </a:lnTo>
                <a:lnTo>
                  <a:pt x="96" y="72"/>
                </a:lnTo>
                <a:lnTo>
                  <a:pt x="88" y="88"/>
                </a:lnTo>
                <a:lnTo>
                  <a:pt x="88" y="88"/>
                </a:lnTo>
                <a:lnTo>
                  <a:pt x="80" y="88"/>
                </a:lnTo>
                <a:lnTo>
                  <a:pt x="80" y="96"/>
                </a:lnTo>
                <a:lnTo>
                  <a:pt x="80" y="104"/>
                </a:lnTo>
                <a:lnTo>
                  <a:pt x="80" y="112"/>
                </a:lnTo>
                <a:lnTo>
                  <a:pt x="64" y="112"/>
                </a:lnTo>
                <a:lnTo>
                  <a:pt x="64" y="120"/>
                </a:lnTo>
                <a:lnTo>
                  <a:pt x="48" y="120"/>
                </a:lnTo>
                <a:lnTo>
                  <a:pt x="32" y="128"/>
                </a:lnTo>
                <a:lnTo>
                  <a:pt x="32" y="144"/>
                </a:lnTo>
                <a:lnTo>
                  <a:pt x="32" y="152"/>
                </a:lnTo>
                <a:lnTo>
                  <a:pt x="40" y="168"/>
                </a:lnTo>
                <a:lnTo>
                  <a:pt x="40" y="176"/>
                </a:lnTo>
                <a:lnTo>
                  <a:pt x="32" y="184"/>
                </a:lnTo>
                <a:lnTo>
                  <a:pt x="32" y="192"/>
                </a:lnTo>
                <a:lnTo>
                  <a:pt x="32" y="200"/>
                </a:lnTo>
                <a:lnTo>
                  <a:pt x="24" y="208"/>
                </a:lnTo>
                <a:lnTo>
                  <a:pt x="8" y="208"/>
                </a:lnTo>
                <a:lnTo>
                  <a:pt x="8" y="224"/>
                </a:lnTo>
                <a:lnTo>
                  <a:pt x="16" y="224"/>
                </a:lnTo>
                <a:lnTo>
                  <a:pt x="16" y="224"/>
                </a:lnTo>
                <a:lnTo>
                  <a:pt x="16" y="224"/>
                </a:lnTo>
                <a:lnTo>
                  <a:pt x="8" y="232"/>
                </a:lnTo>
                <a:lnTo>
                  <a:pt x="8" y="232"/>
                </a:lnTo>
                <a:lnTo>
                  <a:pt x="8" y="232"/>
                </a:lnTo>
                <a:lnTo>
                  <a:pt x="8" y="240"/>
                </a:lnTo>
                <a:lnTo>
                  <a:pt x="0" y="248"/>
                </a:lnTo>
                <a:lnTo>
                  <a:pt x="0" y="272"/>
                </a:lnTo>
                <a:lnTo>
                  <a:pt x="24" y="312"/>
                </a:lnTo>
                <a:lnTo>
                  <a:pt x="56" y="336"/>
                </a:lnTo>
                <a:lnTo>
                  <a:pt x="72" y="344"/>
                </a:lnTo>
                <a:lnTo>
                  <a:pt x="72" y="384"/>
                </a:lnTo>
                <a:lnTo>
                  <a:pt x="88" y="384"/>
                </a:lnTo>
                <a:lnTo>
                  <a:pt x="88" y="368"/>
                </a:lnTo>
                <a:lnTo>
                  <a:pt x="104" y="376"/>
                </a:lnTo>
                <a:lnTo>
                  <a:pt x="120" y="384"/>
                </a:lnTo>
                <a:lnTo>
                  <a:pt x="120" y="392"/>
                </a:lnTo>
                <a:lnTo>
                  <a:pt x="112" y="408"/>
                </a:lnTo>
                <a:lnTo>
                  <a:pt x="112" y="424"/>
                </a:lnTo>
                <a:lnTo>
                  <a:pt x="104" y="432"/>
                </a:lnTo>
                <a:lnTo>
                  <a:pt x="104" y="432"/>
                </a:lnTo>
                <a:lnTo>
                  <a:pt x="104" y="448"/>
                </a:lnTo>
                <a:lnTo>
                  <a:pt x="112" y="464"/>
                </a:lnTo>
                <a:lnTo>
                  <a:pt x="136" y="472"/>
                </a:lnTo>
                <a:lnTo>
                  <a:pt x="136" y="472"/>
                </a:lnTo>
                <a:lnTo>
                  <a:pt x="136" y="472"/>
                </a:lnTo>
                <a:lnTo>
                  <a:pt x="136" y="480"/>
                </a:lnTo>
                <a:lnTo>
                  <a:pt x="136" y="480"/>
                </a:lnTo>
                <a:lnTo>
                  <a:pt x="152" y="480"/>
                </a:lnTo>
                <a:lnTo>
                  <a:pt x="152" y="480"/>
                </a:lnTo>
                <a:lnTo>
                  <a:pt x="160" y="488"/>
                </a:lnTo>
                <a:lnTo>
                  <a:pt x="160" y="488"/>
                </a:lnTo>
                <a:lnTo>
                  <a:pt x="176" y="496"/>
                </a:lnTo>
                <a:lnTo>
                  <a:pt x="176" y="496"/>
                </a:lnTo>
                <a:lnTo>
                  <a:pt x="176" y="512"/>
                </a:lnTo>
                <a:lnTo>
                  <a:pt x="176" y="512"/>
                </a:lnTo>
                <a:lnTo>
                  <a:pt x="184" y="528"/>
                </a:lnTo>
                <a:lnTo>
                  <a:pt x="184" y="528"/>
                </a:lnTo>
                <a:lnTo>
                  <a:pt x="176" y="536"/>
                </a:lnTo>
                <a:lnTo>
                  <a:pt x="176" y="544"/>
                </a:lnTo>
                <a:lnTo>
                  <a:pt x="176" y="544"/>
                </a:lnTo>
                <a:lnTo>
                  <a:pt x="184" y="552"/>
                </a:lnTo>
                <a:lnTo>
                  <a:pt x="184" y="552"/>
                </a:lnTo>
                <a:lnTo>
                  <a:pt x="192" y="560"/>
                </a:lnTo>
                <a:lnTo>
                  <a:pt x="192" y="560"/>
                </a:lnTo>
                <a:lnTo>
                  <a:pt x="192" y="568"/>
                </a:lnTo>
                <a:lnTo>
                  <a:pt x="192" y="568"/>
                </a:lnTo>
                <a:lnTo>
                  <a:pt x="192" y="560"/>
                </a:lnTo>
                <a:lnTo>
                  <a:pt x="192" y="560"/>
                </a:lnTo>
                <a:lnTo>
                  <a:pt x="192" y="552"/>
                </a:lnTo>
                <a:lnTo>
                  <a:pt x="200" y="552"/>
                </a:lnTo>
                <a:lnTo>
                  <a:pt x="200" y="560"/>
                </a:lnTo>
                <a:lnTo>
                  <a:pt x="200" y="560"/>
                </a:lnTo>
                <a:lnTo>
                  <a:pt x="200" y="560"/>
                </a:lnTo>
                <a:lnTo>
                  <a:pt x="208" y="552"/>
                </a:lnTo>
                <a:lnTo>
                  <a:pt x="216" y="54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3" name="Freeform 128"/>
          <p:cNvSpPr>
            <a:spLocks/>
          </p:cNvSpPr>
          <p:nvPr/>
        </p:nvSpPr>
        <p:spPr bwMode="auto">
          <a:xfrm>
            <a:off x="5930057" y="2258405"/>
            <a:ext cx="519579" cy="723909"/>
          </a:xfrm>
          <a:custGeom>
            <a:avLst/>
            <a:gdLst>
              <a:gd name="T0" fmla="*/ 264 w 304"/>
              <a:gd name="T1" fmla="*/ 376 h 424"/>
              <a:gd name="T2" fmla="*/ 264 w 304"/>
              <a:gd name="T3" fmla="*/ 360 h 424"/>
              <a:gd name="T4" fmla="*/ 280 w 304"/>
              <a:gd name="T5" fmla="*/ 336 h 424"/>
              <a:gd name="T6" fmla="*/ 288 w 304"/>
              <a:gd name="T7" fmla="*/ 320 h 424"/>
              <a:gd name="T8" fmla="*/ 288 w 304"/>
              <a:gd name="T9" fmla="*/ 304 h 424"/>
              <a:gd name="T10" fmla="*/ 296 w 304"/>
              <a:gd name="T11" fmla="*/ 296 h 424"/>
              <a:gd name="T12" fmla="*/ 304 w 304"/>
              <a:gd name="T13" fmla="*/ 304 h 424"/>
              <a:gd name="T14" fmla="*/ 304 w 304"/>
              <a:gd name="T15" fmla="*/ 264 h 424"/>
              <a:gd name="T16" fmla="*/ 264 w 304"/>
              <a:gd name="T17" fmla="*/ 160 h 424"/>
              <a:gd name="T18" fmla="*/ 240 w 304"/>
              <a:gd name="T19" fmla="*/ 168 h 424"/>
              <a:gd name="T20" fmla="*/ 232 w 304"/>
              <a:gd name="T21" fmla="*/ 184 h 424"/>
              <a:gd name="T22" fmla="*/ 216 w 304"/>
              <a:gd name="T23" fmla="*/ 200 h 424"/>
              <a:gd name="T24" fmla="*/ 216 w 304"/>
              <a:gd name="T25" fmla="*/ 216 h 424"/>
              <a:gd name="T26" fmla="*/ 192 w 304"/>
              <a:gd name="T27" fmla="*/ 208 h 424"/>
              <a:gd name="T28" fmla="*/ 192 w 304"/>
              <a:gd name="T29" fmla="*/ 176 h 424"/>
              <a:gd name="T30" fmla="*/ 208 w 304"/>
              <a:gd name="T31" fmla="*/ 168 h 424"/>
              <a:gd name="T32" fmla="*/ 216 w 304"/>
              <a:gd name="T33" fmla="*/ 144 h 424"/>
              <a:gd name="T34" fmla="*/ 224 w 304"/>
              <a:gd name="T35" fmla="*/ 128 h 424"/>
              <a:gd name="T36" fmla="*/ 216 w 304"/>
              <a:gd name="T37" fmla="*/ 80 h 424"/>
              <a:gd name="T38" fmla="*/ 208 w 304"/>
              <a:gd name="T39" fmla="*/ 64 h 424"/>
              <a:gd name="T40" fmla="*/ 216 w 304"/>
              <a:gd name="T41" fmla="*/ 64 h 424"/>
              <a:gd name="T42" fmla="*/ 200 w 304"/>
              <a:gd name="T43" fmla="*/ 40 h 424"/>
              <a:gd name="T44" fmla="*/ 176 w 304"/>
              <a:gd name="T45" fmla="*/ 32 h 424"/>
              <a:gd name="T46" fmla="*/ 160 w 304"/>
              <a:gd name="T47" fmla="*/ 24 h 424"/>
              <a:gd name="T48" fmla="*/ 144 w 304"/>
              <a:gd name="T49" fmla="*/ 16 h 424"/>
              <a:gd name="T50" fmla="*/ 112 w 304"/>
              <a:gd name="T51" fmla="*/ 0 h 424"/>
              <a:gd name="T52" fmla="*/ 104 w 304"/>
              <a:gd name="T53" fmla="*/ 8 h 424"/>
              <a:gd name="T54" fmla="*/ 96 w 304"/>
              <a:gd name="T55" fmla="*/ 8 h 424"/>
              <a:gd name="T56" fmla="*/ 88 w 304"/>
              <a:gd name="T57" fmla="*/ 16 h 424"/>
              <a:gd name="T58" fmla="*/ 96 w 304"/>
              <a:gd name="T59" fmla="*/ 40 h 424"/>
              <a:gd name="T60" fmla="*/ 96 w 304"/>
              <a:gd name="T61" fmla="*/ 48 h 424"/>
              <a:gd name="T62" fmla="*/ 72 w 304"/>
              <a:gd name="T63" fmla="*/ 72 h 424"/>
              <a:gd name="T64" fmla="*/ 64 w 304"/>
              <a:gd name="T65" fmla="*/ 112 h 424"/>
              <a:gd name="T66" fmla="*/ 56 w 304"/>
              <a:gd name="T67" fmla="*/ 112 h 424"/>
              <a:gd name="T68" fmla="*/ 56 w 304"/>
              <a:gd name="T69" fmla="*/ 80 h 424"/>
              <a:gd name="T70" fmla="*/ 56 w 304"/>
              <a:gd name="T71" fmla="*/ 72 h 424"/>
              <a:gd name="T72" fmla="*/ 40 w 304"/>
              <a:gd name="T73" fmla="*/ 96 h 424"/>
              <a:gd name="T74" fmla="*/ 32 w 304"/>
              <a:gd name="T75" fmla="*/ 96 h 424"/>
              <a:gd name="T76" fmla="*/ 24 w 304"/>
              <a:gd name="T77" fmla="*/ 104 h 424"/>
              <a:gd name="T78" fmla="*/ 24 w 304"/>
              <a:gd name="T79" fmla="*/ 120 h 424"/>
              <a:gd name="T80" fmla="*/ 16 w 304"/>
              <a:gd name="T81" fmla="*/ 136 h 424"/>
              <a:gd name="T82" fmla="*/ 8 w 304"/>
              <a:gd name="T83" fmla="*/ 184 h 424"/>
              <a:gd name="T84" fmla="*/ 8 w 304"/>
              <a:gd name="T85" fmla="*/ 208 h 424"/>
              <a:gd name="T86" fmla="*/ 0 w 304"/>
              <a:gd name="T87" fmla="*/ 224 h 424"/>
              <a:gd name="T88" fmla="*/ 32 w 304"/>
              <a:gd name="T89" fmla="*/ 280 h 424"/>
              <a:gd name="T90" fmla="*/ 32 w 304"/>
              <a:gd name="T91" fmla="*/ 368 h 424"/>
              <a:gd name="T92" fmla="*/ 16 w 304"/>
              <a:gd name="T93" fmla="*/ 408 h 424"/>
              <a:gd name="T94" fmla="*/ 0 w 304"/>
              <a:gd name="T95" fmla="*/ 424 h 424"/>
              <a:gd name="T96" fmla="*/ 152 w 304"/>
              <a:gd name="T97" fmla="*/ 408 h 424"/>
              <a:gd name="T98" fmla="*/ 248 w 304"/>
              <a:gd name="T99" fmla="*/ 408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4" h="424">
                <a:moveTo>
                  <a:pt x="248" y="400"/>
                </a:moveTo>
                <a:lnTo>
                  <a:pt x="248" y="392"/>
                </a:lnTo>
                <a:lnTo>
                  <a:pt x="264" y="376"/>
                </a:lnTo>
                <a:lnTo>
                  <a:pt x="264" y="368"/>
                </a:lnTo>
                <a:lnTo>
                  <a:pt x="264" y="368"/>
                </a:lnTo>
                <a:lnTo>
                  <a:pt x="264" y="360"/>
                </a:lnTo>
                <a:lnTo>
                  <a:pt x="264" y="344"/>
                </a:lnTo>
                <a:lnTo>
                  <a:pt x="272" y="336"/>
                </a:lnTo>
                <a:lnTo>
                  <a:pt x="280" y="336"/>
                </a:lnTo>
                <a:lnTo>
                  <a:pt x="288" y="328"/>
                </a:lnTo>
                <a:lnTo>
                  <a:pt x="288" y="328"/>
                </a:lnTo>
                <a:lnTo>
                  <a:pt x="288" y="320"/>
                </a:lnTo>
                <a:lnTo>
                  <a:pt x="288" y="312"/>
                </a:lnTo>
                <a:lnTo>
                  <a:pt x="288" y="312"/>
                </a:lnTo>
                <a:lnTo>
                  <a:pt x="288" y="304"/>
                </a:lnTo>
                <a:lnTo>
                  <a:pt x="288" y="296"/>
                </a:lnTo>
                <a:lnTo>
                  <a:pt x="296" y="296"/>
                </a:lnTo>
                <a:lnTo>
                  <a:pt x="296" y="296"/>
                </a:lnTo>
                <a:lnTo>
                  <a:pt x="296" y="296"/>
                </a:lnTo>
                <a:lnTo>
                  <a:pt x="304" y="304"/>
                </a:lnTo>
                <a:lnTo>
                  <a:pt x="304" y="304"/>
                </a:lnTo>
                <a:lnTo>
                  <a:pt x="304" y="296"/>
                </a:lnTo>
                <a:lnTo>
                  <a:pt x="304" y="264"/>
                </a:lnTo>
                <a:lnTo>
                  <a:pt x="304" y="264"/>
                </a:lnTo>
                <a:lnTo>
                  <a:pt x="296" y="200"/>
                </a:lnTo>
                <a:lnTo>
                  <a:pt x="272" y="160"/>
                </a:lnTo>
                <a:lnTo>
                  <a:pt x="264" y="160"/>
                </a:lnTo>
                <a:lnTo>
                  <a:pt x="256" y="160"/>
                </a:lnTo>
                <a:lnTo>
                  <a:pt x="248" y="168"/>
                </a:lnTo>
                <a:lnTo>
                  <a:pt x="240" y="168"/>
                </a:lnTo>
                <a:lnTo>
                  <a:pt x="240" y="168"/>
                </a:lnTo>
                <a:lnTo>
                  <a:pt x="232" y="176"/>
                </a:lnTo>
                <a:lnTo>
                  <a:pt x="232" y="184"/>
                </a:lnTo>
                <a:lnTo>
                  <a:pt x="232" y="184"/>
                </a:lnTo>
                <a:lnTo>
                  <a:pt x="224" y="200"/>
                </a:lnTo>
                <a:lnTo>
                  <a:pt x="216" y="200"/>
                </a:lnTo>
                <a:lnTo>
                  <a:pt x="216" y="200"/>
                </a:lnTo>
                <a:lnTo>
                  <a:pt x="216" y="208"/>
                </a:lnTo>
                <a:lnTo>
                  <a:pt x="216" y="216"/>
                </a:lnTo>
                <a:lnTo>
                  <a:pt x="208" y="216"/>
                </a:lnTo>
                <a:lnTo>
                  <a:pt x="200" y="208"/>
                </a:lnTo>
                <a:lnTo>
                  <a:pt x="192" y="208"/>
                </a:lnTo>
                <a:lnTo>
                  <a:pt x="192" y="192"/>
                </a:lnTo>
                <a:lnTo>
                  <a:pt x="192" y="192"/>
                </a:lnTo>
                <a:lnTo>
                  <a:pt x="192" y="176"/>
                </a:lnTo>
                <a:lnTo>
                  <a:pt x="200" y="176"/>
                </a:lnTo>
                <a:lnTo>
                  <a:pt x="200" y="176"/>
                </a:lnTo>
                <a:lnTo>
                  <a:pt x="208" y="168"/>
                </a:lnTo>
                <a:lnTo>
                  <a:pt x="208" y="168"/>
                </a:lnTo>
                <a:lnTo>
                  <a:pt x="216" y="144"/>
                </a:lnTo>
                <a:lnTo>
                  <a:pt x="216" y="144"/>
                </a:lnTo>
                <a:lnTo>
                  <a:pt x="224" y="136"/>
                </a:lnTo>
                <a:lnTo>
                  <a:pt x="224" y="136"/>
                </a:lnTo>
                <a:lnTo>
                  <a:pt x="224" y="128"/>
                </a:lnTo>
                <a:lnTo>
                  <a:pt x="224" y="104"/>
                </a:lnTo>
                <a:lnTo>
                  <a:pt x="224" y="96"/>
                </a:lnTo>
                <a:lnTo>
                  <a:pt x="216" y="80"/>
                </a:lnTo>
                <a:lnTo>
                  <a:pt x="208" y="72"/>
                </a:lnTo>
                <a:lnTo>
                  <a:pt x="208" y="64"/>
                </a:lnTo>
                <a:lnTo>
                  <a:pt x="208" y="64"/>
                </a:lnTo>
                <a:lnTo>
                  <a:pt x="216" y="64"/>
                </a:lnTo>
                <a:lnTo>
                  <a:pt x="216" y="64"/>
                </a:lnTo>
                <a:lnTo>
                  <a:pt x="216" y="64"/>
                </a:lnTo>
                <a:lnTo>
                  <a:pt x="224" y="64"/>
                </a:lnTo>
                <a:lnTo>
                  <a:pt x="216" y="56"/>
                </a:lnTo>
                <a:lnTo>
                  <a:pt x="200" y="40"/>
                </a:lnTo>
                <a:lnTo>
                  <a:pt x="200" y="40"/>
                </a:lnTo>
                <a:lnTo>
                  <a:pt x="192" y="40"/>
                </a:lnTo>
                <a:lnTo>
                  <a:pt x="176" y="32"/>
                </a:lnTo>
                <a:lnTo>
                  <a:pt x="168" y="24"/>
                </a:lnTo>
                <a:lnTo>
                  <a:pt x="168" y="24"/>
                </a:lnTo>
                <a:lnTo>
                  <a:pt x="160" y="24"/>
                </a:lnTo>
                <a:lnTo>
                  <a:pt x="160" y="24"/>
                </a:lnTo>
                <a:lnTo>
                  <a:pt x="144" y="16"/>
                </a:lnTo>
                <a:lnTo>
                  <a:pt x="144" y="16"/>
                </a:lnTo>
                <a:lnTo>
                  <a:pt x="128" y="8"/>
                </a:lnTo>
                <a:lnTo>
                  <a:pt x="128" y="8"/>
                </a:lnTo>
                <a:lnTo>
                  <a:pt x="112" y="0"/>
                </a:lnTo>
                <a:lnTo>
                  <a:pt x="112" y="0"/>
                </a:lnTo>
                <a:lnTo>
                  <a:pt x="104" y="0"/>
                </a:lnTo>
                <a:lnTo>
                  <a:pt x="104" y="8"/>
                </a:lnTo>
                <a:lnTo>
                  <a:pt x="104" y="8"/>
                </a:lnTo>
                <a:lnTo>
                  <a:pt x="96" y="8"/>
                </a:lnTo>
                <a:lnTo>
                  <a:pt x="96" y="8"/>
                </a:lnTo>
                <a:lnTo>
                  <a:pt x="96" y="16"/>
                </a:lnTo>
                <a:lnTo>
                  <a:pt x="96" y="16"/>
                </a:lnTo>
                <a:lnTo>
                  <a:pt x="88" y="16"/>
                </a:lnTo>
                <a:lnTo>
                  <a:pt x="88" y="32"/>
                </a:lnTo>
                <a:lnTo>
                  <a:pt x="88" y="32"/>
                </a:lnTo>
                <a:lnTo>
                  <a:pt x="96" y="40"/>
                </a:lnTo>
                <a:lnTo>
                  <a:pt x="96" y="40"/>
                </a:lnTo>
                <a:lnTo>
                  <a:pt x="96" y="48"/>
                </a:lnTo>
                <a:lnTo>
                  <a:pt x="96" y="48"/>
                </a:lnTo>
                <a:lnTo>
                  <a:pt x="88" y="48"/>
                </a:lnTo>
                <a:lnTo>
                  <a:pt x="72" y="56"/>
                </a:lnTo>
                <a:lnTo>
                  <a:pt x="72" y="72"/>
                </a:lnTo>
                <a:lnTo>
                  <a:pt x="72" y="96"/>
                </a:lnTo>
                <a:lnTo>
                  <a:pt x="72" y="104"/>
                </a:lnTo>
                <a:lnTo>
                  <a:pt x="64" y="112"/>
                </a:lnTo>
                <a:lnTo>
                  <a:pt x="64" y="112"/>
                </a:lnTo>
                <a:lnTo>
                  <a:pt x="56" y="112"/>
                </a:lnTo>
                <a:lnTo>
                  <a:pt x="56" y="112"/>
                </a:lnTo>
                <a:lnTo>
                  <a:pt x="56" y="112"/>
                </a:lnTo>
                <a:lnTo>
                  <a:pt x="56" y="104"/>
                </a:lnTo>
                <a:lnTo>
                  <a:pt x="56" y="80"/>
                </a:lnTo>
                <a:lnTo>
                  <a:pt x="56" y="80"/>
                </a:lnTo>
                <a:lnTo>
                  <a:pt x="56" y="80"/>
                </a:lnTo>
                <a:lnTo>
                  <a:pt x="56" y="72"/>
                </a:lnTo>
                <a:lnTo>
                  <a:pt x="56" y="72"/>
                </a:lnTo>
                <a:lnTo>
                  <a:pt x="48" y="80"/>
                </a:lnTo>
                <a:lnTo>
                  <a:pt x="40" y="96"/>
                </a:lnTo>
                <a:lnTo>
                  <a:pt x="40" y="96"/>
                </a:lnTo>
                <a:lnTo>
                  <a:pt x="40" y="96"/>
                </a:lnTo>
                <a:lnTo>
                  <a:pt x="32" y="96"/>
                </a:lnTo>
                <a:lnTo>
                  <a:pt x="32" y="96"/>
                </a:lnTo>
                <a:lnTo>
                  <a:pt x="32" y="96"/>
                </a:lnTo>
                <a:lnTo>
                  <a:pt x="24" y="104"/>
                </a:lnTo>
                <a:lnTo>
                  <a:pt x="24" y="104"/>
                </a:lnTo>
                <a:lnTo>
                  <a:pt x="24" y="104"/>
                </a:lnTo>
                <a:lnTo>
                  <a:pt x="24" y="120"/>
                </a:lnTo>
                <a:lnTo>
                  <a:pt x="16" y="120"/>
                </a:lnTo>
                <a:lnTo>
                  <a:pt x="16" y="128"/>
                </a:lnTo>
                <a:lnTo>
                  <a:pt x="16" y="136"/>
                </a:lnTo>
                <a:lnTo>
                  <a:pt x="16" y="136"/>
                </a:lnTo>
                <a:lnTo>
                  <a:pt x="16" y="152"/>
                </a:lnTo>
                <a:lnTo>
                  <a:pt x="8" y="184"/>
                </a:lnTo>
                <a:lnTo>
                  <a:pt x="0" y="192"/>
                </a:lnTo>
                <a:lnTo>
                  <a:pt x="0" y="192"/>
                </a:lnTo>
                <a:lnTo>
                  <a:pt x="8" y="208"/>
                </a:lnTo>
                <a:lnTo>
                  <a:pt x="8" y="216"/>
                </a:lnTo>
                <a:lnTo>
                  <a:pt x="8" y="224"/>
                </a:lnTo>
                <a:lnTo>
                  <a:pt x="0" y="224"/>
                </a:lnTo>
                <a:lnTo>
                  <a:pt x="0" y="232"/>
                </a:lnTo>
                <a:lnTo>
                  <a:pt x="16" y="272"/>
                </a:lnTo>
                <a:lnTo>
                  <a:pt x="32" y="280"/>
                </a:lnTo>
                <a:lnTo>
                  <a:pt x="40" y="304"/>
                </a:lnTo>
                <a:lnTo>
                  <a:pt x="40" y="344"/>
                </a:lnTo>
                <a:lnTo>
                  <a:pt x="32" y="368"/>
                </a:lnTo>
                <a:lnTo>
                  <a:pt x="24" y="384"/>
                </a:lnTo>
                <a:lnTo>
                  <a:pt x="16" y="400"/>
                </a:lnTo>
                <a:lnTo>
                  <a:pt x="16" y="408"/>
                </a:lnTo>
                <a:lnTo>
                  <a:pt x="16" y="408"/>
                </a:lnTo>
                <a:lnTo>
                  <a:pt x="8" y="424"/>
                </a:lnTo>
                <a:lnTo>
                  <a:pt x="0" y="424"/>
                </a:lnTo>
                <a:lnTo>
                  <a:pt x="0" y="424"/>
                </a:lnTo>
                <a:lnTo>
                  <a:pt x="152" y="408"/>
                </a:lnTo>
                <a:lnTo>
                  <a:pt x="152" y="408"/>
                </a:lnTo>
                <a:lnTo>
                  <a:pt x="152" y="424"/>
                </a:lnTo>
                <a:lnTo>
                  <a:pt x="152" y="424"/>
                </a:lnTo>
                <a:lnTo>
                  <a:pt x="248" y="408"/>
                </a:lnTo>
                <a:lnTo>
                  <a:pt x="248" y="408"/>
                </a:lnTo>
                <a:lnTo>
                  <a:pt x="248" y="4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4" name="Freeform 129"/>
          <p:cNvSpPr>
            <a:spLocks/>
          </p:cNvSpPr>
          <p:nvPr/>
        </p:nvSpPr>
        <p:spPr bwMode="auto">
          <a:xfrm>
            <a:off x="5425072" y="2011750"/>
            <a:ext cx="777910" cy="410118"/>
          </a:xfrm>
          <a:custGeom>
            <a:avLst/>
            <a:gdLst>
              <a:gd name="T0" fmla="*/ 24 w 456"/>
              <a:gd name="T1" fmla="*/ 120 h 240"/>
              <a:gd name="T2" fmla="*/ 112 w 456"/>
              <a:gd name="T3" fmla="*/ 152 h 240"/>
              <a:gd name="T4" fmla="*/ 168 w 456"/>
              <a:gd name="T5" fmla="*/ 168 h 240"/>
              <a:gd name="T6" fmla="*/ 192 w 456"/>
              <a:gd name="T7" fmla="*/ 200 h 240"/>
              <a:gd name="T8" fmla="*/ 200 w 456"/>
              <a:gd name="T9" fmla="*/ 216 h 240"/>
              <a:gd name="T10" fmla="*/ 208 w 456"/>
              <a:gd name="T11" fmla="*/ 240 h 240"/>
              <a:gd name="T12" fmla="*/ 216 w 456"/>
              <a:gd name="T13" fmla="*/ 224 h 240"/>
              <a:gd name="T14" fmla="*/ 240 w 456"/>
              <a:gd name="T15" fmla="*/ 176 h 240"/>
              <a:gd name="T16" fmla="*/ 248 w 456"/>
              <a:gd name="T17" fmla="*/ 152 h 240"/>
              <a:gd name="T18" fmla="*/ 248 w 456"/>
              <a:gd name="T19" fmla="*/ 176 h 240"/>
              <a:gd name="T20" fmla="*/ 264 w 456"/>
              <a:gd name="T21" fmla="*/ 160 h 240"/>
              <a:gd name="T22" fmla="*/ 272 w 456"/>
              <a:gd name="T23" fmla="*/ 152 h 240"/>
              <a:gd name="T24" fmla="*/ 272 w 456"/>
              <a:gd name="T25" fmla="*/ 168 h 240"/>
              <a:gd name="T26" fmla="*/ 280 w 456"/>
              <a:gd name="T27" fmla="*/ 168 h 240"/>
              <a:gd name="T28" fmla="*/ 288 w 456"/>
              <a:gd name="T29" fmla="*/ 152 h 240"/>
              <a:gd name="T30" fmla="*/ 320 w 456"/>
              <a:gd name="T31" fmla="*/ 136 h 240"/>
              <a:gd name="T32" fmla="*/ 336 w 456"/>
              <a:gd name="T33" fmla="*/ 136 h 240"/>
              <a:gd name="T34" fmla="*/ 376 w 456"/>
              <a:gd name="T35" fmla="*/ 120 h 240"/>
              <a:gd name="T36" fmla="*/ 400 w 456"/>
              <a:gd name="T37" fmla="*/ 144 h 240"/>
              <a:gd name="T38" fmla="*/ 400 w 456"/>
              <a:gd name="T39" fmla="*/ 128 h 240"/>
              <a:gd name="T40" fmla="*/ 408 w 456"/>
              <a:gd name="T41" fmla="*/ 120 h 240"/>
              <a:gd name="T42" fmla="*/ 432 w 456"/>
              <a:gd name="T43" fmla="*/ 120 h 240"/>
              <a:gd name="T44" fmla="*/ 456 w 456"/>
              <a:gd name="T45" fmla="*/ 112 h 240"/>
              <a:gd name="T46" fmla="*/ 448 w 456"/>
              <a:gd name="T47" fmla="*/ 104 h 240"/>
              <a:gd name="T48" fmla="*/ 432 w 456"/>
              <a:gd name="T49" fmla="*/ 72 h 240"/>
              <a:gd name="T50" fmla="*/ 408 w 456"/>
              <a:gd name="T51" fmla="*/ 80 h 240"/>
              <a:gd name="T52" fmla="*/ 392 w 456"/>
              <a:gd name="T53" fmla="*/ 80 h 240"/>
              <a:gd name="T54" fmla="*/ 376 w 456"/>
              <a:gd name="T55" fmla="*/ 56 h 240"/>
              <a:gd name="T56" fmla="*/ 360 w 456"/>
              <a:gd name="T57" fmla="*/ 56 h 240"/>
              <a:gd name="T58" fmla="*/ 296 w 456"/>
              <a:gd name="T59" fmla="*/ 64 h 240"/>
              <a:gd name="T60" fmla="*/ 264 w 456"/>
              <a:gd name="T61" fmla="*/ 96 h 240"/>
              <a:gd name="T62" fmla="*/ 248 w 456"/>
              <a:gd name="T63" fmla="*/ 96 h 240"/>
              <a:gd name="T64" fmla="*/ 232 w 456"/>
              <a:gd name="T65" fmla="*/ 96 h 240"/>
              <a:gd name="T66" fmla="*/ 208 w 456"/>
              <a:gd name="T67" fmla="*/ 88 h 240"/>
              <a:gd name="T68" fmla="*/ 168 w 456"/>
              <a:gd name="T69" fmla="*/ 56 h 240"/>
              <a:gd name="T70" fmla="*/ 152 w 456"/>
              <a:gd name="T71" fmla="*/ 56 h 240"/>
              <a:gd name="T72" fmla="*/ 136 w 456"/>
              <a:gd name="T73" fmla="*/ 72 h 240"/>
              <a:gd name="T74" fmla="*/ 136 w 456"/>
              <a:gd name="T75" fmla="*/ 56 h 240"/>
              <a:gd name="T76" fmla="*/ 128 w 456"/>
              <a:gd name="T77" fmla="*/ 40 h 240"/>
              <a:gd name="T78" fmla="*/ 136 w 456"/>
              <a:gd name="T79" fmla="*/ 40 h 240"/>
              <a:gd name="T80" fmla="*/ 136 w 456"/>
              <a:gd name="T81" fmla="*/ 48 h 240"/>
              <a:gd name="T82" fmla="*/ 152 w 456"/>
              <a:gd name="T83" fmla="*/ 32 h 240"/>
              <a:gd name="T84" fmla="*/ 168 w 456"/>
              <a:gd name="T85" fmla="*/ 8 h 240"/>
              <a:gd name="T86" fmla="*/ 184 w 456"/>
              <a:gd name="T87" fmla="*/ 0 h 240"/>
              <a:gd name="T88" fmla="*/ 120 w 456"/>
              <a:gd name="T89" fmla="*/ 24 h 240"/>
              <a:gd name="T90" fmla="*/ 96 w 456"/>
              <a:gd name="T91" fmla="*/ 56 h 240"/>
              <a:gd name="T92" fmla="*/ 56 w 456"/>
              <a:gd name="T93" fmla="*/ 72 h 240"/>
              <a:gd name="T94" fmla="*/ 8 w 456"/>
              <a:gd name="T95" fmla="*/ 9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6" h="240">
                <a:moveTo>
                  <a:pt x="0" y="104"/>
                </a:moveTo>
                <a:lnTo>
                  <a:pt x="0" y="104"/>
                </a:lnTo>
                <a:lnTo>
                  <a:pt x="16" y="104"/>
                </a:lnTo>
                <a:lnTo>
                  <a:pt x="24" y="120"/>
                </a:lnTo>
                <a:lnTo>
                  <a:pt x="24" y="128"/>
                </a:lnTo>
                <a:lnTo>
                  <a:pt x="56" y="128"/>
                </a:lnTo>
                <a:lnTo>
                  <a:pt x="104" y="136"/>
                </a:lnTo>
                <a:lnTo>
                  <a:pt x="112" y="152"/>
                </a:lnTo>
                <a:lnTo>
                  <a:pt x="112" y="152"/>
                </a:lnTo>
                <a:lnTo>
                  <a:pt x="160" y="160"/>
                </a:lnTo>
                <a:lnTo>
                  <a:pt x="168" y="160"/>
                </a:lnTo>
                <a:lnTo>
                  <a:pt x="168" y="168"/>
                </a:lnTo>
                <a:lnTo>
                  <a:pt x="168" y="168"/>
                </a:lnTo>
                <a:lnTo>
                  <a:pt x="176" y="168"/>
                </a:lnTo>
                <a:lnTo>
                  <a:pt x="192" y="176"/>
                </a:lnTo>
                <a:lnTo>
                  <a:pt x="192" y="200"/>
                </a:lnTo>
                <a:lnTo>
                  <a:pt x="184" y="208"/>
                </a:lnTo>
                <a:lnTo>
                  <a:pt x="184" y="216"/>
                </a:lnTo>
                <a:lnTo>
                  <a:pt x="184" y="216"/>
                </a:lnTo>
                <a:lnTo>
                  <a:pt x="200" y="216"/>
                </a:lnTo>
                <a:lnTo>
                  <a:pt x="200" y="216"/>
                </a:lnTo>
                <a:lnTo>
                  <a:pt x="200" y="224"/>
                </a:lnTo>
                <a:lnTo>
                  <a:pt x="200" y="240"/>
                </a:lnTo>
                <a:lnTo>
                  <a:pt x="208" y="240"/>
                </a:lnTo>
                <a:lnTo>
                  <a:pt x="208" y="240"/>
                </a:lnTo>
                <a:lnTo>
                  <a:pt x="216" y="224"/>
                </a:lnTo>
                <a:lnTo>
                  <a:pt x="216" y="224"/>
                </a:lnTo>
                <a:lnTo>
                  <a:pt x="216" y="224"/>
                </a:lnTo>
                <a:lnTo>
                  <a:pt x="216" y="224"/>
                </a:lnTo>
                <a:lnTo>
                  <a:pt x="216" y="224"/>
                </a:lnTo>
                <a:lnTo>
                  <a:pt x="232" y="192"/>
                </a:lnTo>
                <a:lnTo>
                  <a:pt x="240" y="176"/>
                </a:lnTo>
                <a:lnTo>
                  <a:pt x="240" y="176"/>
                </a:lnTo>
                <a:lnTo>
                  <a:pt x="240" y="152"/>
                </a:lnTo>
                <a:lnTo>
                  <a:pt x="248" y="152"/>
                </a:lnTo>
                <a:lnTo>
                  <a:pt x="248" y="152"/>
                </a:lnTo>
                <a:lnTo>
                  <a:pt x="248" y="152"/>
                </a:lnTo>
                <a:lnTo>
                  <a:pt x="248" y="160"/>
                </a:lnTo>
                <a:lnTo>
                  <a:pt x="248" y="168"/>
                </a:lnTo>
                <a:lnTo>
                  <a:pt x="248" y="176"/>
                </a:lnTo>
                <a:lnTo>
                  <a:pt x="248" y="176"/>
                </a:lnTo>
                <a:lnTo>
                  <a:pt x="264" y="160"/>
                </a:lnTo>
                <a:lnTo>
                  <a:pt x="264" y="160"/>
                </a:lnTo>
                <a:lnTo>
                  <a:pt x="264" y="160"/>
                </a:lnTo>
                <a:lnTo>
                  <a:pt x="264" y="160"/>
                </a:lnTo>
                <a:lnTo>
                  <a:pt x="272" y="152"/>
                </a:lnTo>
                <a:lnTo>
                  <a:pt x="272" y="152"/>
                </a:lnTo>
                <a:lnTo>
                  <a:pt x="272" y="152"/>
                </a:lnTo>
                <a:lnTo>
                  <a:pt x="280" y="152"/>
                </a:lnTo>
                <a:lnTo>
                  <a:pt x="280" y="152"/>
                </a:lnTo>
                <a:lnTo>
                  <a:pt x="272" y="160"/>
                </a:lnTo>
                <a:lnTo>
                  <a:pt x="272" y="168"/>
                </a:lnTo>
                <a:lnTo>
                  <a:pt x="272" y="176"/>
                </a:lnTo>
                <a:lnTo>
                  <a:pt x="272" y="176"/>
                </a:lnTo>
                <a:lnTo>
                  <a:pt x="272" y="176"/>
                </a:lnTo>
                <a:lnTo>
                  <a:pt x="280" y="168"/>
                </a:lnTo>
                <a:lnTo>
                  <a:pt x="288" y="160"/>
                </a:lnTo>
                <a:lnTo>
                  <a:pt x="296" y="152"/>
                </a:lnTo>
                <a:lnTo>
                  <a:pt x="296" y="152"/>
                </a:lnTo>
                <a:lnTo>
                  <a:pt x="288" y="152"/>
                </a:lnTo>
                <a:lnTo>
                  <a:pt x="288" y="144"/>
                </a:lnTo>
                <a:lnTo>
                  <a:pt x="296" y="136"/>
                </a:lnTo>
                <a:lnTo>
                  <a:pt x="304" y="136"/>
                </a:lnTo>
                <a:lnTo>
                  <a:pt x="320" y="136"/>
                </a:lnTo>
                <a:lnTo>
                  <a:pt x="320" y="136"/>
                </a:lnTo>
                <a:lnTo>
                  <a:pt x="320" y="136"/>
                </a:lnTo>
                <a:lnTo>
                  <a:pt x="320" y="136"/>
                </a:lnTo>
                <a:lnTo>
                  <a:pt x="336" y="136"/>
                </a:lnTo>
                <a:lnTo>
                  <a:pt x="336" y="136"/>
                </a:lnTo>
                <a:lnTo>
                  <a:pt x="344" y="120"/>
                </a:lnTo>
                <a:lnTo>
                  <a:pt x="344" y="120"/>
                </a:lnTo>
                <a:lnTo>
                  <a:pt x="376" y="120"/>
                </a:lnTo>
                <a:lnTo>
                  <a:pt x="376" y="120"/>
                </a:lnTo>
                <a:lnTo>
                  <a:pt x="384" y="128"/>
                </a:lnTo>
                <a:lnTo>
                  <a:pt x="400" y="136"/>
                </a:lnTo>
                <a:lnTo>
                  <a:pt x="400" y="144"/>
                </a:lnTo>
                <a:lnTo>
                  <a:pt x="408" y="144"/>
                </a:lnTo>
                <a:lnTo>
                  <a:pt x="408" y="144"/>
                </a:lnTo>
                <a:lnTo>
                  <a:pt x="400" y="128"/>
                </a:lnTo>
                <a:lnTo>
                  <a:pt x="400" y="128"/>
                </a:lnTo>
                <a:lnTo>
                  <a:pt x="400" y="128"/>
                </a:lnTo>
                <a:lnTo>
                  <a:pt x="408" y="120"/>
                </a:lnTo>
                <a:lnTo>
                  <a:pt x="408" y="120"/>
                </a:lnTo>
                <a:lnTo>
                  <a:pt x="408" y="120"/>
                </a:lnTo>
                <a:lnTo>
                  <a:pt x="408" y="128"/>
                </a:lnTo>
                <a:lnTo>
                  <a:pt x="416" y="128"/>
                </a:lnTo>
                <a:lnTo>
                  <a:pt x="424" y="120"/>
                </a:lnTo>
                <a:lnTo>
                  <a:pt x="432" y="120"/>
                </a:lnTo>
                <a:lnTo>
                  <a:pt x="456" y="120"/>
                </a:lnTo>
                <a:lnTo>
                  <a:pt x="456" y="120"/>
                </a:lnTo>
                <a:lnTo>
                  <a:pt x="456" y="112"/>
                </a:lnTo>
                <a:lnTo>
                  <a:pt x="456" y="112"/>
                </a:lnTo>
                <a:lnTo>
                  <a:pt x="456" y="112"/>
                </a:lnTo>
                <a:lnTo>
                  <a:pt x="456" y="112"/>
                </a:lnTo>
                <a:lnTo>
                  <a:pt x="448" y="104"/>
                </a:lnTo>
                <a:lnTo>
                  <a:pt x="448" y="104"/>
                </a:lnTo>
                <a:lnTo>
                  <a:pt x="432" y="104"/>
                </a:lnTo>
                <a:lnTo>
                  <a:pt x="432" y="104"/>
                </a:lnTo>
                <a:lnTo>
                  <a:pt x="432" y="96"/>
                </a:lnTo>
                <a:lnTo>
                  <a:pt x="432" y="72"/>
                </a:lnTo>
                <a:lnTo>
                  <a:pt x="424" y="72"/>
                </a:lnTo>
                <a:lnTo>
                  <a:pt x="416" y="80"/>
                </a:lnTo>
                <a:lnTo>
                  <a:pt x="416" y="80"/>
                </a:lnTo>
                <a:lnTo>
                  <a:pt x="408" y="80"/>
                </a:lnTo>
                <a:lnTo>
                  <a:pt x="400" y="80"/>
                </a:lnTo>
                <a:lnTo>
                  <a:pt x="400" y="80"/>
                </a:lnTo>
                <a:lnTo>
                  <a:pt x="392" y="80"/>
                </a:lnTo>
                <a:lnTo>
                  <a:pt x="392" y="80"/>
                </a:lnTo>
                <a:lnTo>
                  <a:pt x="376" y="80"/>
                </a:lnTo>
                <a:lnTo>
                  <a:pt x="376" y="80"/>
                </a:lnTo>
                <a:lnTo>
                  <a:pt x="376" y="72"/>
                </a:lnTo>
                <a:lnTo>
                  <a:pt x="376" y="56"/>
                </a:lnTo>
                <a:lnTo>
                  <a:pt x="376" y="56"/>
                </a:lnTo>
                <a:lnTo>
                  <a:pt x="376" y="48"/>
                </a:lnTo>
                <a:lnTo>
                  <a:pt x="376" y="48"/>
                </a:lnTo>
                <a:lnTo>
                  <a:pt x="360" y="56"/>
                </a:lnTo>
                <a:lnTo>
                  <a:pt x="344" y="64"/>
                </a:lnTo>
                <a:lnTo>
                  <a:pt x="312" y="64"/>
                </a:lnTo>
                <a:lnTo>
                  <a:pt x="296" y="64"/>
                </a:lnTo>
                <a:lnTo>
                  <a:pt x="296" y="64"/>
                </a:lnTo>
                <a:lnTo>
                  <a:pt x="264" y="96"/>
                </a:lnTo>
                <a:lnTo>
                  <a:pt x="264" y="96"/>
                </a:lnTo>
                <a:lnTo>
                  <a:pt x="264" y="96"/>
                </a:lnTo>
                <a:lnTo>
                  <a:pt x="264" y="96"/>
                </a:lnTo>
                <a:lnTo>
                  <a:pt x="256" y="96"/>
                </a:lnTo>
                <a:lnTo>
                  <a:pt x="248" y="96"/>
                </a:lnTo>
                <a:lnTo>
                  <a:pt x="248" y="96"/>
                </a:lnTo>
                <a:lnTo>
                  <a:pt x="248" y="96"/>
                </a:lnTo>
                <a:lnTo>
                  <a:pt x="248" y="88"/>
                </a:lnTo>
                <a:lnTo>
                  <a:pt x="240" y="88"/>
                </a:lnTo>
                <a:lnTo>
                  <a:pt x="232" y="88"/>
                </a:lnTo>
                <a:lnTo>
                  <a:pt x="232" y="96"/>
                </a:lnTo>
                <a:lnTo>
                  <a:pt x="232" y="96"/>
                </a:lnTo>
                <a:lnTo>
                  <a:pt x="216" y="96"/>
                </a:lnTo>
                <a:lnTo>
                  <a:pt x="216" y="96"/>
                </a:lnTo>
                <a:lnTo>
                  <a:pt x="208" y="88"/>
                </a:lnTo>
                <a:lnTo>
                  <a:pt x="208" y="80"/>
                </a:lnTo>
                <a:lnTo>
                  <a:pt x="200" y="80"/>
                </a:lnTo>
                <a:lnTo>
                  <a:pt x="184" y="56"/>
                </a:lnTo>
                <a:lnTo>
                  <a:pt x="168" y="56"/>
                </a:lnTo>
                <a:lnTo>
                  <a:pt x="152" y="64"/>
                </a:lnTo>
                <a:lnTo>
                  <a:pt x="152" y="64"/>
                </a:lnTo>
                <a:lnTo>
                  <a:pt x="152" y="64"/>
                </a:lnTo>
                <a:lnTo>
                  <a:pt x="152" y="56"/>
                </a:lnTo>
                <a:lnTo>
                  <a:pt x="152" y="56"/>
                </a:lnTo>
                <a:lnTo>
                  <a:pt x="152" y="56"/>
                </a:lnTo>
                <a:lnTo>
                  <a:pt x="144" y="56"/>
                </a:lnTo>
                <a:lnTo>
                  <a:pt x="136" y="72"/>
                </a:lnTo>
                <a:lnTo>
                  <a:pt x="136" y="72"/>
                </a:lnTo>
                <a:lnTo>
                  <a:pt x="136" y="72"/>
                </a:lnTo>
                <a:lnTo>
                  <a:pt x="136" y="48"/>
                </a:lnTo>
                <a:lnTo>
                  <a:pt x="136" y="56"/>
                </a:lnTo>
                <a:lnTo>
                  <a:pt x="128" y="56"/>
                </a:lnTo>
                <a:lnTo>
                  <a:pt x="128" y="48"/>
                </a:lnTo>
                <a:lnTo>
                  <a:pt x="128" y="48"/>
                </a:lnTo>
                <a:lnTo>
                  <a:pt x="128" y="40"/>
                </a:lnTo>
                <a:lnTo>
                  <a:pt x="136" y="40"/>
                </a:lnTo>
                <a:lnTo>
                  <a:pt x="136" y="40"/>
                </a:lnTo>
                <a:lnTo>
                  <a:pt x="136" y="40"/>
                </a:lnTo>
                <a:lnTo>
                  <a:pt x="136" y="40"/>
                </a:lnTo>
                <a:lnTo>
                  <a:pt x="136" y="40"/>
                </a:lnTo>
                <a:lnTo>
                  <a:pt x="136" y="40"/>
                </a:lnTo>
                <a:lnTo>
                  <a:pt x="136" y="48"/>
                </a:lnTo>
                <a:lnTo>
                  <a:pt x="136" y="48"/>
                </a:lnTo>
                <a:lnTo>
                  <a:pt x="136" y="48"/>
                </a:lnTo>
                <a:lnTo>
                  <a:pt x="144" y="40"/>
                </a:lnTo>
                <a:lnTo>
                  <a:pt x="144" y="32"/>
                </a:lnTo>
                <a:lnTo>
                  <a:pt x="152" y="32"/>
                </a:lnTo>
                <a:lnTo>
                  <a:pt x="152" y="32"/>
                </a:lnTo>
                <a:lnTo>
                  <a:pt x="168" y="16"/>
                </a:lnTo>
                <a:lnTo>
                  <a:pt x="168" y="8"/>
                </a:lnTo>
                <a:lnTo>
                  <a:pt x="168" y="8"/>
                </a:lnTo>
                <a:lnTo>
                  <a:pt x="168" y="8"/>
                </a:lnTo>
                <a:lnTo>
                  <a:pt x="176" y="8"/>
                </a:lnTo>
                <a:lnTo>
                  <a:pt x="176" y="8"/>
                </a:lnTo>
                <a:lnTo>
                  <a:pt x="184" y="0"/>
                </a:lnTo>
                <a:lnTo>
                  <a:pt x="176" y="0"/>
                </a:lnTo>
                <a:lnTo>
                  <a:pt x="152" y="0"/>
                </a:lnTo>
                <a:lnTo>
                  <a:pt x="128" y="16"/>
                </a:lnTo>
                <a:lnTo>
                  <a:pt x="120" y="24"/>
                </a:lnTo>
                <a:lnTo>
                  <a:pt x="120" y="24"/>
                </a:lnTo>
                <a:lnTo>
                  <a:pt x="112" y="24"/>
                </a:lnTo>
                <a:lnTo>
                  <a:pt x="96" y="56"/>
                </a:lnTo>
                <a:lnTo>
                  <a:pt x="96" y="56"/>
                </a:lnTo>
                <a:lnTo>
                  <a:pt x="80" y="64"/>
                </a:lnTo>
                <a:lnTo>
                  <a:pt x="72" y="72"/>
                </a:lnTo>
                <a:lnTo>
                  <a:pt x="64" y="72"/>
                </a:lnTo>
                <a:lnTo>
                  <a:pt x="56" y="72"/>
                </a:lnTo>
                <a:lnTo>
                  <a:pt x="40" y="80"/>
                </a:lnTo>
                <a:lnTo>
                  <a:pt x="40" y="80"/>
                </a:lnTo>
                <a:lnTo>
                  <a:pt x="32" y="88"/>
                </a:lnTo>
                <a:lnTo>
                  <a:pt x="8" y="96"/>
                </a:lnTo>
                <a:lnTo>
                  <a:pt x="0" y="1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5" name="Freeform 130"/>
          <p:cNvSpPr>
            <a:spLocks/>
          </p:cNvSpPr>
          <p:nvPr/>
        </p:nvSpPr>
        <p:spPr bwMode="auto">
          <a:xfrm>
            <a:off x="6189848" y="2846580"/>
            <a:ext cx="573581" cy="642177"/>
          </a:xfrm>
          <a:custGeom>
            <a:avLst/>
            <a:gdLst>
              <a:gd name="T0" fmla="*/ 96 w 336"/>
              <a:gd name="T1" fmla="*/ 64 h 376"/>
              <a:gd name="T2" fmla="*/ 104 w 336"/>
              <a:gd name="T3" fmla="*/ 56 h 376"/>
              <a:gd name="T4" fmla="*/ 136 w 336"/>
              <a:gd name="T5" fmla="*/ 72 h 376"/>
              <a:gd name="T6" fmla="*/ 144 w 336"/>
              <a:gd name="T7" fmla="*/ 72 h 376"/>
              <a:gd name="T8" fmla="*/ 152 w 336"/>
              <a:gd name="T9" fmla="*/ 64 h 376"/>
              <a:gd name="T10" fmla="*/ 160 w 336"/>
              <a:gd name="T11" fmla="*/ 72 h 376"/>
              <a:gd name="T12" fmla="*/ 136 w 336"/>
              <a:gd name="T13" fmla="*/ 80 h 376"/>
              <a:gd name="T14" fmla="*/ 144 w 336"/>
              <a:gd name="T15" fmla="*/ 80 h 376"/>
              <a:gd name="T16" fmla="*/ 160 w 336"/>
              <a:gd name="T17" fmla="*/ 72 h 376"/>
              <a:gd name="T18" fmla="*/ 160 w 336"/>
              <a:gd name="T19" fmla="*/ 72 h 376"/>
              <a:gd name="T20" fmla="*/ 176 w 336"/>
              <a:gd name="T21" fmla="*/ 80 h 376"/>
              <a:gd name="T22" fmla="*/ 198 w 336"/>
              <a:gd name="T23" fmla="*/ 64 h 376"/>
              <a:gd name="T24" fmla="*/ 208 w 336"/>
              <a:gd name="T25" fmla="*/ 64 h 376"/>
              <a:gd name="T26" fmla="*/ 224 w 336"/>
              <a:gd name="T27" fmla="*/ 64 h 376"/>
              <a:gd name="T28" fmla="*/ 278 w 336"/>
              <a:gd name="T29" fmla="*/ 6 h 376"/>
              <a:gd name="T30" fmla="*/ 312 w 336"/>
              <a:gd name="T31" fmla="*/ 0 h 376"/>
              <a:gd name="T32" fmla="*/ 336 w 336"/>
              <a:gd name="T33" fmla="*/ 136 h 376"/>
              <a:gd name="T34" fmla="*/ 328 w 336"/>
              <a:gd name="T35" fmla="*/ 136 h 376"/>
              <a:gd name="T36" fmla="*/ 336 w 336"/>
              <a:gd name="T37" fmla="*/ 152 h 376"/>
              <a:gd name="T38" fmla="*/ 328 w 336"/>
              <a:gd name="T39" fmla="*/ 176 h 376"/>
              <a:gd name="T40" fmla="*/ 328 w 336"/>
              <a:gd name="T41" fmla="*/ 216 h 376"/>
              <a:gd name="T42" fmla="*/ 328 w 336"/>
              <a:gd name="T43" fmla="*/ 240 h 376"/>
              <a:gd name="T44" fmla="*/ 304 w 336"/>
              <a:gd name="T45" fmla="*/ 264 h 376"/>
              <a:gd name="T46" fmla="*/ 288 w 336"/>
              <a:gd name="T47" fmla="*/ 272 h 376"/>
              <a:gd name="T48" fmla="*/ 288 w 336"/>
              <a:gd name="T49" fmla="*/ 272 h 376"/>
              <a:gd name="T50" fmla="*/ 272 w 336"/>
              <a:gd name="T51" fmla="*/ 288 h 376"/>
              <a:gd name="T52" fmla="*/ 264 w 336"/>
              <a:gd name="T53" fmla="*/ 312 h 376"/>
              <a:gd name="T54" fmla="*/ 264 w 336"/>
              <a:gd name="T55" fmla="*/ 328 h 376"/>
              <a:gd name="T56" fmla="*/ 256 w 336"/>
              <a:gd name="T57" fmla="*/ 312 h 376"/>
              <a:gd name="T58" fmla="*/ 240 w 336"/>
              <a:gd name="T59" fmla="*/ 328 h 376"/>
              <a:gd name="T60" fmla="*/ 240 w 336"/>
              <a:gd name="T61" fmla="*/ 344 h 376"/>
              <a:gd name="T62" fmla="*/ 240 w 336"/>
              <a:gd name="T63" fmla="*/ 360 h 376"/>
              <a:gd name="T64" fmla="*/ 224 w 336"/>
              <a:gd name="T65" fmla="*/ 376 h 376"/>
              <a:gd name="T66" fmla="*/ 208 w 336"/>
              <a:gd name="T67" fmla="*/ 376 h 376"/>
              <a:gd name="T68" fmla="*/ 192 w 336"/>
              <a:gd name="T69" fmla="*/ 368 h 376"/>
              <a:gd name="T70" fmla="*/ 192 w 336"/>
              <a:gd name="T71" fmla="*/ 368 h 376"/>
              <a:gd name="T72" fmla="*/ 184 w 336"/>
              <a:gd name="T73" fmla="*/ 352 h 376"/>
              <a:gd name="T74" fmla="*/ 168 w 336"/>
              <a:gd name="T75" fmla="*/ 368 h 376"/>
              <a:gd name="T76" fmla="*/ 144 w 336"/>
              <a:gd name="T77" fmla="*/ 368 h 376"/>
              <a:gd name="T78" fmla="*/ 136 w 336"/>
              <a:gd name="T79" fmla="*/ 360 h 376"/>
              <a:gd name="T80" fmla="*/ 128 w 336"/>
              <a:gd name="T81" fmla="*/ 368 h 376"/>
              <a:gd name="T82" fmla="*/ 120 w 336"/>
              <a:gd name="T83" fmla="*/ 368 h 376"/>
              <a:gd name="T84" fmla="*/ 104 w 336"/>
              <a:gd name="T85" fmla="*/ 360 h 376"/>
              <a:gd name="T86" fmla="*/ 80 w 336"/>
              <a:gd name="T87" fmla="*/ 360 h 376"/>
              <a:gd name="T88" fmla="*/ 80 w 336"/>
              <a:gd name="T89" fmla="*/ 352 h 376"/>
              <a:gd name="T90" fmla="*/ 48 w 336"/>
              <a:gd name="T91" fmla="*/ 336 h 376"/>
              <a:gd name="T92" fmla="*/ 32 w 336"/>
              <a:gd name="T93" fmla="*/ 336 h 376"/>
              <a:gd name="T94" fmla="*/ 0 w 336"/>
              <a:gd name="T95" fmla="*/ 8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6" h="376">
                <a:moveTo>
                  <a:pt x="96" y="64"/>
                </a:moveTo>
                <a:lnTo>
                  <a:pt x="96" y="64"/>
                </a:lnTo>
                <a:lnTo>
                  <a:pt x="104" y="64"/>
                </a:lnTo>
                <a:lnTo>
                  <a:pt x="104" y="56"/>
                </a:lnTo>
                <a:lnTo>
                  <a:pt x="128" y="56"/>
                </a:lnTo>
                <a:lnTo>
                  <a:pt x="136" y="72"/>
                </a:lnTo>
                <a:lnTo>
                  <a:pt x="136" y="72"/>
                </a:lnTo>
                <a:lnTo>
                  <a:pt x="144" y="72"/>
                </a:lnTo>
                <a:lnTo>
                  <a:pt x="152" y="64"/>
                </a:lnTo>
                <a:lnTo>
                  <a:pt x="152" y="64"/>
                </a:lnTo>
                <a:lnTo>
                  <a:pt x="160" y="72"/>
                </a:lnTo>
                <a:lnTo>
                  <a:pt x="160" y="72"/>
                </a:lnTo>
                <a:lnTo>
                  <a:pt x="144" y="72"/>
                </a:lnTo>
                <a:lnTo>
                  <a:pt x="136" y="80"/>
                </a:lnTo>
                <a:lnTo>
                  <a:pt x="136" y="80"/>
                </a:lnTo>
                <a:lnTo>
                  <a:pt x="144" y="80"/>
                </a:lnTo>
                <a:lnTo>
                  <a:pt x="152" y="80"/>
                </a:lnTo>
                <a:lnTo>
                  <a:pt x="160" y="72"/>
                </a:lnTo>
                <a:lnTo>
                  <a:pt x="160" y="72"/>
                </a:lnTo>
                <a:lnTo>
                  <a:pt x="160" y="72"/>
                </a:lnTo>
                <a:lnTo>
                  <a:pt x="168" y="80"/>
                </a:lnTo>
                <a:lnTo>
                  <a:pt x="176" y="80"/>
                </a:lnTo>
                <a:lnTo>
                  <a:pt x="192" y="72"/>
                </a:lnTo>
                <a:lnTo>
                  <a:pt x="198" y="64"/>
                </a:lnTo>
                <a:lnTo>
                  <a:pt x="208" y="64"/>
                </a:lnTo>
                <a:lnTo>
                  <a:pt x="208" y="64"/>
                </a:lnTo>
                <a:lnTo>
                  <a:pt x="224" y="64"/>
                </a:lnTo>
                <a:lnTo>
                  <a:pt x="224" y="64"/>
                </a:lnTo>
                <a:lnTo>
                  <a:pt x="240" y="48"/>
                </a:lnTo>
                <a:lnTo>
                  <a:pt x="278" y="6"/>
                </a:lnTo>
                <a:lnTo>
                  <a:pt x="312" y="0"/>
                </a:lnTo>
                <a:lnTo>
                  <a:pt x="312" y="0"/>
                </a:lnTo>
                <a:lnTo>
                  <a:pt x="336" y="136"/>
                </a:lnTo>
                <a:lnTo>
                  <a:pt x="336" y="136"/>
                </a:lnTo>
                <a:lnTo>
                  <a:pt x="328" y="136"/>
                </a:lnTo>
                <a:lnTo>
                  <a:pt x="328" y="136"/>
                </a:lnTo>
                <a:lnTo>
                  <a:pt x="328" y="144"/>
                </a:lnTo>
                <a:lnTo>
                  <a:pt x="336" y="152"/>
                </a:lnTo>
                <a:lnTo>
                  <a:pt x="336" y="176"/>
                </a:lnTo>
                <a:lnTo>
                  <a:pt x="328" y="176"/>
                </a:lnTo>
                <a:lnTo>
                  <a:pt x="328" y="176"/>
                </a:lnTo>
                <a:lnTo>
                  <a:pt x="328" y="216"/>
                </a:lnTo>
                <a:lnTo>
                  <a:pt x="328" y="224"/>
                </a:lnTo>
                <a:lnTo>
                  <a:pt x="328" y="240"/>
                </a:lnTo>
                <a:lnTo>
                  <a:pt x="312" y="256"/>
                </a:lnTo>
                <a:lnTo>
                  <a:pt x="304" y="264"/>
                </a:lnTo>
                <a:lnTo>
                  <a:pt x="296" y="272"/>
                </a:lnTo>
                <a:lnTo>
                  <a:pt x="288" y="272"/>
                </a:lnTo>
                <a:lnTo>
                  <a:pt x="288" y="272"/>
                </a:lnTo>
                <a:lnTo>
                  <a:pt x="288" y="272"/>
                </a:lnTo>
                <a:lnTo>
                  <a:pt x="288" y="272"/>
                </a:lnTo>
                <a:lnTo>
                  <a:pt x="272" y="288"/>
                </a:lnTo>
                <a:lnTo>
                  <a:pt x="272" y="288"/>
                </a:lnTo>
                <a:lnTo>
                  <a:pt x="264" y="312"/>
                </a:lnTo>
                <a:lnTo>
                  <a:pt x="264" y="312"/>
                </a:lnTo>
                <a:lnTo>
                  <a:pt x="264" y="328"/>
                </a:lnTo>
                <a:lnTo>
                  <a:pt x="256" y="328"/>
                </a:lnTo>
                <a:lnTo>
                  <a:pt x="256" y="312"/>
                </a:lnTo>
                <a:lnTo>
                  <a:pt x="240" y="312"/>
                </a:lnTo>
                <a:lnTo>
                  <a:pt x="240" y="328"/>
                </a:lnTo>
                <a:lnTo>
                  <a:pt x="240" y="336"/>
                </a:lnTo>
                <a:lnTo>
                  <a:pt x="240" y="344"/>
                </a:lnTo>
                <a:lnTo>
                  <a:pt x="240" y="360"/>
                </a:lnTo>
                <a:lnTo>
                  <a:pt x="240" y="360"/>
                </a:lnTo>
                <a:lnTo>
                  <a:pt x="232" y="368"/>
                </a:lnTo>
                <a:lnTo>
                  <a:pt x="224" y="376"/>
                </a:lnTo>
                <a:lnTo>
                  <a:pt x="216" y="376"/>
                </a:lnTo>
                <a:lnTo>
                  <a:pt x="208" y="376"/>
                </a:lnTo>
                <a:lnTo>
                  <a:pt x="200" y="368"/>
                </a:lnTo>
                <a:lnTo>
                  <a:pt x="192" y="368"/>
                </a:lnTo>
                <a:lnTo>
                  <a:pt x="192" y="368"/>
                </a:lnTo>
                <a:lnTo>
                  <a:pt x="192" y="368"/>
                </a:lnTo>
                <a:lnTo>
                  <a:pt x="192" y="360"/>
                </a:lnTo>
                <a:lnTo>
                  <a:pt x="184" y="352"/>
                </a:lnTo>
                <a:lnTo>
                  <a:pt x="176" y="352"/>
                </a:lnTo>
                <a:lnTo>
                  <a:pt x="168" y="368"/>
                </a:lnTo>
                <a:lnTo>
                  <a:pt x="160" y="368"/>
                </a:lnTo>
                <a:lnTo>
                  <a:pt x="144" y="368"/>
                </a:lnTo>
                <a:lnTo>
                  <a:pt x="144" y="368"/>
                </a:lnTo>
                <a:lnTo>
                  <a:pt x="136" y="360"/>
                </a:lnTo>
                <a:lnTo>
                  <a:pt x="128" y="360"/>
                </a:lnTo>
                <a:lnTo>
                  <a:pt x="128" y="368"/>
                </a:lnTo>
                <a:lnTo>
                  <a:pt x="128" y="368"/>
                </a:lnTo>
                <a:lnTo>
                  <a:pt x="120" y="368"/>
                </a:lnTo>
                <a:lnTo>
                  <a:pt x="120" y="368"/>
                </a:lnTo>
                <a:lnTo>
                  <a:pt x="104" y="360"/>
                </a:lnTo>
                <a:lnTo>
                  <a:pt x="104" y="360"/>
                </a:lnTo>
                <a:lnTo>
                  <a:pt x="80" y="360"/>
                </a:lnTo>
                <a:lnTo>
                  <a:pt x="80" y="360"/>
                </a:lnTo>
                <a:lnTo>
                  <a:pt x="80" y="352"/>
                </a:lnTo>
                <a:lnTo>
                  <a:pt x="72" y="336"/>
                </a:lnTo>
                <a:lnTo>
                  <a:pt x="48" y="336"/>
                </a:lnTo>
                <a:lnTo>
                  <a:pt x="32" y="336"/>
                </a:lnTo>
                <a:lnTo>
                  <a:pt x="32" y="336"/>
                </a:lnTo>
                <a:lnTo>
                  <a:pt x="0" y="80"/>
                </a:lnTo>
                <a:lnTo>
                  <a:pt x="0" y="80"/>
                </a:lnTo>
                <a:lnTo>
                  <a:pt x="96" y="6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6" name="Freeform 131"/>
          <p:cNvSpPr>
            <a:spLocks/>
          </p:cNvSpPr>
          <p:nvPr/>
        </p:nvSpPr>
        <p:spPr bwMode="auto">
          <a:xfrm>
            <a:off x="6804295" y="2148942"/>
            <a:ext cx="834830" cy="738503"/>
          </a:xfrm>
          <a:custGeom>
            <a:avLst/>
            <a:gdLst>
              <a:gd name="T0" fmla="*/ 320 w 488"/>
              <a:gd name="T1" fmla="*/ 336 h 432"/>
              <a:gd name="T2" fmla="*/ 336 w 488"/>
              <a:gd name="T3" fmla="*/ 328 h 432"/>
              <a:gd name="T4" fmla="*/ 352 w 488"/>
              <a:gd name="T5" fmla="*/ 344 h 432"/>
              <a:gd name="T6" fmla="*/ 360 w 488"/>
              <a:gd name="T7" fmla="*/ 368 h 432"/>
              <a:gd name="T8" fmla="*/ 376 w 488"/>
              <a:gd name="T9" fmla="*/ 376 h 432"/>
              <a:gd name="T10" fmla="*/ 464 w 488"/>
              <a:gd name="T11" fmla="*/ 408 h 432"/>
              <a:gd name="T12" fmla="*/ 464 w 488"/>
              <a:gd name="T13" fmla="*/ 432 h 432"/>
              <a:gd name="T14" fmla="*/ 472 w 488"/>
              <a:gd name="T15" fmla="*/ 424 h 432"/>
              <a:gd name="T16" fmla="*/ 480 w 488"/>
              <a:gd name="T17" fmla="*/ 400 h 432"/>
              <a:gd name="T18" fmla="*/ 472 w 488"/>
              <a:gd name="T19" fmla="*/ 392 h 432"/>
              <a:gd name="T20" fmla="*/ 488 w 488"/>
              <a:gd name="T21" fmla="*/ 376 h 432"/>
              <a:gd name="T22" fmla="*/ 480 w 488"/>
              <a:gd name="T23" fmla="*/ 368 h 432"/>
              <a:gd name="T24" fmla="*/ 464 w 488"/>
              <a:gd name="T25" fmla="*/ 296 h 432"/>
              <a:gd name="T26" fmla="*/ 464 w 488"/>
              <a:gd name="T27" fmla="*/ 296 h 432"/>
              <a:gd name="T28" fmla="*/ 464 w 488"/>
              <a:gd name="T29" fmla="*/ 224 h 432"/>
              <a:gd name="T30" fmla="*/ 456 w 488"/>
              <a:gd name="T31" fmla="*/ 200 h 432"/>
              <a:gd name="T32" fmla="*/ 448 w 488"/>
              <a:gd name="T33" fmla="*/ 136 h 432"/>
              <a:gd name="T34" fmla="*/ 440 w 488"/>
              <a:gd name="T35" fmla="*/ 144 h 432"/>
              <a:gd name="T36" fmla="*/ 432 w 488"/>
              <a:gd name="T37" fmla="*/ 136 h 432"/>
              <a:gd name="T38" fmla="*/ 424 w 488"/>
              <a:gd name="T39" fmla="*/ 96 h 432"/>
              <a:gd name="T40" fmla="*/ 424 w 488"/>
              <a:gd name="T41" fmla="*/ 72 h 432"/>
              <a:gd name="T42" fmla="*/ 408 w 488"/>
              <a:gd name="T43" fmla="*/ 0 h 432"/>
              <a:gd name="T44" fmla="*/ 320 w 488"/>
              <a:gd name="T45" fmla="*/ 16 h 432"/>
              <a:gd name="T46" fmla="*/ 264 w 488"/>
              <a:gd name="T47" fmla="*/ 72 h 432"/>
              <a:gd name="T48" fmla="*/ 240 w 488"/>
              <a:gd name="T49" fmla="*/ 112 h 432"/>
              <a:gd name="T50" fmla="*/ 216 w 488"/>
              <a:gd name="T51" fmla="*/ 136 h 432"/>
              <a:gd name="T52" fmla="*/ 224 w 488"/>
              <a:gd name="T53" fmla="*/ 136 h 432"/>
              <a:gd name="T54" fmla="*/ 232 w 488"/>
              <a:gd name="T55" fmla="*/ 144 h 432"/>
              <a:gd name="T56" fmla="*/ 232 w 488"/>
              <a:gd name="T57" fmla="*/ 160 h 432"/>
              <a:gd name="T58" fmla="*/ 224 w 488"/>
              <a:gd name="T59" fmla="*/ 160 h 432"/>
              <a:gd name="T60" fmla="*/ 232 w 488"/>
              <a:gd name="T61" fmla="*/ 184 h 432"/>
              <a:gd name="T62" fmla="*/ 232 w 488"/>
              <a:gd name="T63" fmla="*/ 192 h 432"/>
              <a:gd name="T64" fmla="*/ 208 w 488"/>
              <a:gd name="T65" fmla="*/ 208 h 432"/>
              <a:gd name="T66" fmla="*/ 184 w 488"/>
              <a:gd name="T67" fmla="*/ 232 h 432"/>
              <a:gd name="T68" fmla="*/ 176 w 488"/>
              <a:gd name="T69" fmla="*/ 232 h 432"/>
              <a:gd name="T70" fmla="*/ 160 w 488"/>
              <a:gd name="T71" fmla="*/ 232 h 432"/>
              <a:gd name="T72" fmla="*/ 152 w 488"/>
              <a:gd name="T73" fmla="*/ 240 h 432"/>
              <a:gd name="T74" fmla="*/ 136 w 488"/>
              <a:gd name="T75" fmla="*/ 240 h 432"/>
              <a:gd name="T76" fmla="*/ 128 w 488"/>
              <a:gd name="T77" fmla="*/ 232 h 432"/>
              <a:gd name="T78" fmla="*/ 48 w 488"/>
              <a:gd name="T79" fmla="*/ 256 h 432"/>
              <a:gd name="T80" fmla="*/ 40 w 488"/>
              <a:gd name="T81" fmla="*/ 264 h 432"/>
              <a:gd name="T82" fmla="*/ 48 w 488"/>
              <a:gd name="T83" fmla="*/ 280 h 432"/>
              <a:gd name="T84" fmla="*/ 56 w 488"/>
              <a:gd name="T85" fmla="*/ 296 h 432"/>
              <a:gd name="T86" fmla="*/ 56 w 488"/>
              <a:gd name="T87" fmla="*/ 304 h 432"/>
              <a:gd name="T88" fmla="*/ 56 w 488"/>
              <a:gd name="T89" fmla="*/ 312 h 432"/>
              <a:gd name="T90" fmla="*/ 40 w 488"/>
              <a:gd name="T91" fmla="*/ 328 h 432"/>
              <a:gd name="T92" fmla="*/ 32 w 488"/>
              <a:gd name="T93" fmla="*/ 344 h 432"/>
              <a:gd name="T94" fmla="*/ 32 w 488"/>
              <a:gd name="T95" fmla="*/ 344 h 432"/>
              <a:gd name="T96" fmla="*/ 8 w 488"/>
              <a:gd name="T97" fmla="*/ 368 h 432"/>
              <a:gd name="T98" fmla="*/ 0 w 488"/>
              <a:gd name="T99" fmla="*/ 368 h 432"/>
              <a:gd name="T100" fmla="*/ 8 w 488"/>
              <a:gd name="T101" fmla="*/ 39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8" h="432">
                <a:moveTo>
                  <a:pt x="112" y="376"/>
                </a:moveTo>
                <a:lnTo>
                  <a:pt x="320" y="336"/>
                </a:lnTo>
                <a:lnTo>
                  <a:pt x="328" y="328"/>
                </a:lnTo>
                <a:lnTo>
                  <a:pt x="336" y="328"/>
                </a:lnTo>
                <a:lnTo>
                  <a:pt x="344" y="344"/>
                </a:lnTo>
                <a:lnTo>
                  <a:pt x="352" y="344"/>
                </a:lnTo>
                <a:lnTo>
                  <a:pt x="360" y="352"/>
                </a:lnTo>
                <a:lnTo>
                  <a:pt x="360" y="368"/>
                </a:lnTo>
                <a:lnTo>
                  <a:pt x="368" y="376"/>
                </a:lnTo>
                <a:lnTo>
                  <a:pt x="376" y="376"/>
                </a:lnTo>
                <a:lnTo>
                  <a:pt x="392" y="384"/>
                </a:lnTo>
                <a:lnTo>
                  <a:pt x="464" y="408"/>
                </a:lnTo>
                <a:lnTo>
                  <a:pt x="464" y="408"/>
                </a:lnTo>
                <a:lnTo>
                  <a:pt x="464" y="432"/>
                </a:lnTo>
                <a:lnTo>
                  <a:pt x="464" y="432"/>
                </a:lnTo>
                <a:lnTo>
                  <a:pt x="472" y="424"/>
                </a:lnTo>
                <a:lnTo>
                  <a:pt x="472" y="424"/>
                </a:lnTo>
                <a:lnTo>
                  <a:pt x="480" y="400"/>
                </a:lnTo>
                <a:lnTo>
                  <a:pt x="480" y="400"/>
                </a:lnTo>
                <a:lnTo>
                  <a:pt x="472" y="392"/>
                </a:lnTo>
                <a:lnTo>
                  <a:pt x="472" y="392"/>
                </a:lnTo>
                <a:lnTo>
                  <a:pt x="488" y="376"/>
                </a:lnTo>
                <a:lnTo>
                  <a:pt x="488" y="376"/>
                </a:lnTo>
                <a:lnTo>
                  <a:pt x="480" y="368"/>
                </a:lnTo>
                <a:lnTo>
                  <a:pt x="480" y="368"/>
                </a:lnTo>
                <a:lnTo>
                  <a:pt x="464" y="296"/>
                </a:lnTo>
                <a:lnTo>
                  <a:pt x="464" y="296"/>
                </a:lnTo>
                <a:lnTo>
                  <a:pt x="464" y="296"/>
                </a:lnTo>
                <a:lnTo>
                  <a:pt x="464" y="296"/>
                </a:lnTo>
                <a:lnTo>
                  <a:pt x="464" y="224"/>
                </a:lnTo>
                <a:lnTo>
                  <a:pt x="464" y="224"/>
                </a:lnTo>
                <a:lnTo>
                  <a:pt x="456" y="200"/>
                </a:lnTo>
                <a:lnTo>
                  <a:pt x="448" y="152"/>
                </a:lnTo>
                <a:lnTo>
                  <a:pt x="448" y="136"/>
                </a:lnTo>
                <a:lnTo>
                  <a:pt x="440" y="136"/>
                </a:lnTo>
                <a:lnTo>
                  <a:pt x="440" y="144"/>
                </a:lnTo>
                <a:lnTo>
                  <a:pt x="440" y="144"/>
                </a:lnTo>
                <a:lnTo>
                  <a:pt x="432" y="136"/>
                </a:lnTo>
                <a:lnTo>
                  <a:pt x="432" y="136"/>
                </a:lnTo>
                <a:lnTo>
                  <a:pt x="424" y="96"/>
                </a:lnTo>
                <a:lnTo>
                  <a:pt x="424" y="72"/>
                </a:lnTo>
                <a:lnTo>
                  <a:pt x="424" y="72"/>
                </a:lnTo>
                <a:lnTo>
                  <a:pt x="416" y="56"/>
                </a:lnTo>
                <a:lnTo>
                  <a:pt x="408" y="0"/>
                </a:lnTo>
                <a:lnTo>
                  <a:pt x="408" y="0"/>
                </a:lnTo>
                <a:lnTo>
                  <a:pt x="320" y="16"/>
                </a:lnTo>
                <a:lnTo>
                  <a:pt x="296" y="24"/>
                </a:lnTo>
                <a:lnTo>
                  <a:pt x="264" y="72"/>
                </a:lnTo>
                <a:lnTo>
                  <a:pt x="248" y="96"/>
                </a:lnTo>
                <a:lnTo>
                  <a:pt x="240" y="112"/>
                </a:lnTo>
                <a:lnTo>
                  <a:pt x="216" y="136"/>
                </a:lnTo>
                <a:lnTo>
                  <a:pt x="216" y="136"/>
                </a:lnTo>
                <a:lnTo>
                  <a:pt x="224" y="136"/>
                </a:lnTo>
                <a:lnTo>
                  <a:pt x="224" y="136"/>
                </a:lnTo>
                <a:lnTo>
                  <a:pt x="232" y="144"/>
                </a:lnTo>
                <a:lnTo>
                  <a:pt x="232" y="144"/>
                </a:lnTo>
                <a:lnTo>
                  <a:pt x="232" y="160"/>
                </a:lnTo>
                <a:lnTo>
                  <a:pt x="232" y="160"/>
                </a:lnTo>
                <a:lnTo>
                  <a:pt x="224" y="160"/>
                </a:lnTo>
                <a:lnTo>
                  <a:pt x="224" y="160"/>
                </a:lnTo>
                <a:lnTo>
                  <a:pt x="232" y="168"/>
                </a:lnTo>
                <a:lnTo>
                  <a:pt x="232" y="184"/>
                </a:lnTo>
                <a:lnTo>
                  <a:pt x="232" y="192"/>
                </a:lnTo>
                <a:lnTo>
                  <a:pt x="232" y="192"/>
                </a:lnTo>
                <a:lnTo>
                  <a:pt x="224" y="192"/>
                </a:lnTo>
                <a:lnTo>
                  <a:pt x="208" y="208"/>
                </a:lnTo>
                <a:lnTo>
                  <a:pt x="200" y="224"/>
                </a:lnTo>
                <a:lnTo>
                  <a:pt x="184" y="232"/>
                </a:lnTo>
                <a:lnTo>
                  <a:pt x="184" y="232"/>
                </a:lnTo>
                <a:lnTo>
                  <a:pt x="176" y="232"/>
                </a:lnTo>
                <a:lnTo>
                  <a:pt x="168" y="232"/>
                </a:lnTo>
                <a:lnTo>
                  <a:pt x="160" y="232"/>
                </a:lnTo>
                <a:lnTo>
                  <a:pt x="152" y="240"/>
                </a:lnTo>
                <a:lnTo>
                  <a:pt x="152" y="240"/>
                </a:lnTo>
                <a:lnTo>
                  <a:pt x="136" y="240"/>
                </a:lnTo>
                <a:lnTo>
                  <a:pt x="136" y="240"/>
                </a:lnTo>
                <a:lnTo>
                  <a:pt x="128" y="232"/>
                </a:lnTo>
                <a:lnTo>
                  <a:pt x="128" y="232"/>
                </a:lnTo>
                <a:lnTo>
                  <a:pt x="80" y="232"/>
                </a:lnTo>
                <a:lnTo>
                  <a:pt x="48" y="256"/>
                </a:lnTo>
                <a:lnTo>
                  <a:pt x="40" y="264"/>
                </a:lnTo>
                <a:lnTo>
                  <a:pt x="40" y="264"/>
                </a:lnTo>
                <a:lnTo>
                  <a:pt x="40" y="272"/>
                </a:lnTo>
                <a:lnTo>
                  <a:pt x="48" y="280"/>
                </a:lnTo>
                <a:lnTo>
                  <a:pt x="56" y="288"/>
                </a:lnTo>
                <a:lnTo>
                  <a:pt x="56" y="296"/>
                </a:lnTo>
                <a:lnTo>
                  <a:pt x="56" y="296"/>
                </a:lnTo>
                <a:lnTo>
                  <a:pt x="56" y="304"/>
                </a:lnTo>
                <a:lnTo>
                  <a:pt x="56" y="312"/>
                </a:lnTo>
                <a:lnTo>
                  <a:pt x="56" y="312"/>
                </a:lnTo>
                <a:lnTo>
                  <a:pt x="48" y="320"/>
                </a:lnTo>
                <a:lnTo>
                  <a:pt x="40" y="328"/>
                </a:lnTo>
                <a:lnTo>
                  <a:pt x="32" y="344"/>
                </a:lnTo>
                <a:lnTo>
                  <a:pt x="32" y="344"/>
                </a:lnTo>
                <a:lnTo>
                  <a:pt x="32" y="344"/>
                </a:lnTo>
                <a:lnTo>
                  <a:pt x="32" y="344"/>
                </a:lnTo>
                <a:lnTo>
                  <a:pt x="24" y="352"/>
                </a:lnTo>
                <a:lnTo>
                  <a:pt x="8" y="368"/>
                </a:lnTo>
                <a:lnTo>
                  <a:pt x="0" y="368"/>
                </a:lnTo>
                <a:lnTo>
                  <a:pt x="0" y="368"/>
                </a:lnTo>
                <a:lnTo>
                  <a:pt x="8" y="392"/>
                </a:lnTo>
                <a:lnTo>
                  <a:pt x="8" y="392"/>
                </a:lnTo>
                <a:lnTo>
                  <a:pt x="112" y="37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7" name="Freeform 132"/>
          <p:cNvSpPr>
            <a:spLocks/>
          </p:cNvSpPr>
          <p:nvPr/>
        </p:nvSpPr>
        <p:spPr bwMode="auto">
          <a:xfrm>
            <a:off x="5835191" y="2954582"/>
            <a:ext cx="410117" cy="738503"/>
          </a:xfrm>
          <a:custGeom>
            <a:avLst/>
            <a:gdLst>
              <a:gd name="T0" fmla="*/ 0 w 240"/>
              <a:gd name="T1" fmla="*/ 424 h 432"/>
              <a:gd name="T2" fmla="*/ 0 w 240"/>
              <a:gd name="T3" fmla="*/ 408 h 432"/>
              <a:gd name="T4" fmla="*/ 8 w 240"/>
              <a:gd name="T5" fmla="*/ 400 h 432"/>
              <a:gd name="T6" fmla="*/ 8 w 240"/>
              <a:gd name="T7" fmla="*/ 384 h 432"/>
              <a:gd name="T8" fmla="*/ 24 w 240"/>
              <a:gd name="T9" fmla="*/ 352 h 432"/>
              <a:gd name="T10" fmla="*/ 32 w 240"/>
              <a:gd name="T11" fmla="*/ 336 h 432"/>
              <a:gd name="T12" fmla="*/ 32 w 240"/>
              <a:gd name="T13" fmla="*/ 312 h 432"/>
              <a:gd name="T14" fmla="*/ 24 w 240"/>
              <a:gd name="T15" fmla="*/ 296 h 432"/>
              <a:gd name="T16" fmla="*/ 24 w 240"/>
              <a:gd name="T17" fmla="*/ 272 h 432"/>
              <a:gd name="T18" fmla="*/ 24 w 240"/>
              <a:gd name="T19" fmla="*/ 264 h 432"/>
              <a:gd name="T20" fmla="*/ 8 w 240"/>
              <a:gd name="T21" fmla="*/ 32 h 432"/>
              <a:gd name="T22" fmla="*/ 24 w 240"/>
              <a:gd name="T23" fmla="*/ 32 h 432"/>
              <a:gd name="T24" fmla="*/ 56 w 240"/>
              <a:gd name="T25" fmla="*/ 16 h 432"/>
              <a:gd name="T26" fmla="*/ 208 w 240"/>
              <a:gd name="T27" fmla="*/ 0 h 432"/>
              <a:gd name="T28" fmla="*/ 208 w 240"/>
              <a:gd name="T29" fmla="*/ 16 h 432"/>
              <a:gd name="T30" fmla="*/ 240 w 240"/>
              <a:gd name="T31" fmla="*/ 272 h 432"/>
              <a:gd name="T32" fmla="*/ 232 w 240"/>
              <a:gd name="T33" fmla="*/ 288 h 432"/>
              <a:gd name="T34" fmla="*/ 240 w 240"/>
              <a:gd name="T35" fmla="*/ 304 h 432"/>
              <a:gd name="T36" fmla="*/ 216 w 240"/>
              <a:gd name="T37" fmla="*/ 312 h 432"/>
              <a:gd name="T38" fmla="*/ 192 w 240"/>
              <a:gd name="T39" fmla="*/ 312 h 432"/>
              <a:gd name="T40" fmla="*/ 200 w 240"/>
              <a:gd name="T41" fmla="*/ 328 h 432"/>
              <a:gd name="T42" fmla="*/ 192 w 240"/>
              <a:gd name="T43" fmla="*/ 344 h 432"/>
              <a:gd name="T44" fmla="*/ 176 w 240"/>
              <a:gd name="T45" fmla="*/ 360 h 432"/>
              <a:gd name="T46" fmla="*/ 168 w 240"/>
              <a:gd name="T47" fmla="*/ 384 h 432"/>
              <a:gd name="T48" fmla="*/ 144 w 240"/>
              <a:gd name="T49" fmla="*/ 392 h 432"/>
              <a:gd name="T50" fmla="*/ 136 w 240"/>
              <a:gd name="T51" fmla="*/ 376 h 432"/>
              <a:gd name="T52" fmla="*/ 120 w 240"/>
              <a:gd name="T53" fmla="*/ 400 h 432"/>
              <a:gd name="T54" fmla="*/ 112 w 240"/>
              <a:gd name="T55" fmla="*/ 416 h 432"/>
              <a:gd name="T56" fmla="*/ 104 w 240"/>
              <a:gd name="T57" fmla="*/ 400 h 432"/>
              <a:gd name="T58" fmla="*/ 80 w 240"/>
              <a:gd name="T59" fmla="*/ 416 h 432"/>
              <a:gd name="T60" fmla="*/ 72 w 240"/>
              <a:gd name="T61" fmla="*/ 424 h 432"/>
              <a:gd name="T62" fmla="*/ 48 w 240"/>
              <a:gd name="T63" fmla="*/ 408 h 432"/>
              <a:gd name="T64" fmla="*/ 40 w 240"/>
              <a:gd name="T65" fmla="*/ 416 h 432"/>
              <a:gd name="T66" fmla="*/ 40 w 240"/>
              <a:gd name="T67" fmla="*/ 408 h 432"/>
              <a:gd name="T68" fmla="*/ 40 w 240"/>
              <a:gd name="T69" fmla="*/ 424 h 432"/>
              <a:gd name="T70" fmla="*/ 32 w 240"/>
              <a:gd name="T71" fmla="*/ 424 h 432"/>
              <a:gd name="T72" fmla="*/ 24 w 240"/>
              <a:gd name="T73" fmla="*/ 416 h 432"/>
              <a:gd name="T74" fmla="*/ 8 w 240"/>
              <a:gd name="T75" fmla="*/ 416 h 432"/>
              <a:gd name="T76" fmla="*/ 8 w 240"/>
              <a:gd name="T77" fmla="*/ 416 h 432"/>
              <a:gd name="T78" fmla="*/ 8 w 240"/>
              <a:gd name="T79" fmla="*/ 432 h 432"/>
              <a:gd name="T80" fmla="*/ 8 w 240"/>
              <a:gd name="T81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40" h="432">
                <a:moveTo>
                  <a:pt x="0" y="424"/>
                </a:moveTo>
                <a:lnTo>
                  <a:pt x="0" y="424"/>
                </a:lnTo>
                <a:lnTo>
                  <a:pt x="0" y="416"/>
                </a:lnTo>
                <a:lnTo>
                  <a:pt x="0" y="408"/>
                </a:lnTo>
                <a:lnTo>
                  <a:pt x="8" y="408"/>
                </a:lnTo>
                <a:lnTo>
                  <a:pt x="8" y="400"/>
                </a:lnTo>
                <a:lnTo>
                  <a:pt x="8" y="384"/>
                </a:lnTo>
                <a:lnTo>
                  <a:pt x="8" y="384"/>
                </a:lnTo>
                <a:lnTo>
                  <a:pt x="16" y="376"/>
                </a:lnTo>
                <a:lnTo>
                  <a:pt x="24" y="352"/>
                </a:lnTo>
                <a:lnTo>
                  <a:pt x="32" y="344"/>
                </a:lnTo>
                <a:lnTo>
                  <a:pt x="32" y="336"/>
                </a:lnTo>
                <a:lnTo>
                  <a:pt x="32" y="328"/>
                </a:lnTo>
                <a:lnTo>
                  <a:pt x="32" y="312"/>
                </a:lnTo>
                <a:lnTo>
                  <a:pt x="32" y="296"/>
                </a:lnTo>
                <a:lnTo>
                  <a:pt x="24" y="296"/>
                </a:lnTo>
                <a:lnTo>
                  <a:pt x="24" y="288"/>
                </a:lnTo>
                <a:lnTo>
                  <a:pt x="24" y="272"/>
                </a:lnTo>
                <a:lnTo>
                  <a:pt x="24" y="272"/>
                </a:lnTo>
                <a:lnTo>
                  <a:pt x="24" y="264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24" y="32"/>
                </a:lnTo>
                <a:lnTo>
                  <a:pt x="40" y="32"/>
                </a:lnTo>
                <a:lnTo>
                  <a:pt x="56" y="16"/>
                </a:lnTo>
                <a:lnTo>
                  <a:pt x="56" y="16"/>
                </a:lnTo>
                <a:lnTo>
                  <a:pt x="208" y="0"/>
                </a:lnTo>
                <a:lnTo>
                  <a:pt x="208" y="0"/>
                </a:lnTo>
                <a:lnTo>
                  <a:pt x="208" y="16"/>
                </a:lnTo>
                <a:lnTo>
                  <a:pt x="240" y="272"/>
                </a:lnTo>
                <a:lnTo>
                  <a:pt x="240" y="272"/>
                </a:lnTo>
                <a:lnTo>
                  <a:pt x="232" y="280"/>
                </a:lnTo>
                <a:lnTo>
                  <a:pt x="232" y="288"/>
                </a:lnTo>
                <a:lnTo>
                  <a:pt x="240" y="296"/>
                </a:lnTo>
                <a:lnTo>
                  <a:pt x="240" y="304"/>
                </a:lnTo>
                <a:lnTo>
                  <a:pt x="224" y="304"/>
                </a:lnTo>
                <a:lnTo>
                  <a:pt x="216" y="312"/>
                </a:lnTo>
                <a:lnTo>
                  <a:pt x="208" y="312"/>
                </a:lnTo>
                <a:lnTo>
                  <a:pt x="192" y="312"/>
                </a:lnTo>
                <a:lnTo>
                  <a:pt x="192" y="328"/>
                </a:lnTo>
                <a:lnTo>
                  <a:pt x="200" y="328"/>
                </a:lnTo>
                <a:lnTo>
                  <a:pt x="200" y="336"/>
                </a:lnTo>
                <a:lnTo>
                  <a:pt x="192" y="344"/>
                </a:lnTo>
                <a:lnTo>
                  <a:pt x="184" y="360"/>
                </a:lnTo>
                <a:lnTo>
                  <a:pt x="176" y="360"/>
                </a:lnTo>
                <a:lnTo>
                  <a:pt x="168" y="360"/>
                </a:lnTo>
                <a:lnTo>
                  <a:pt x="168" y="384"/>
                </a:lnTo>
                <a:lnTo>
                  <a:pt x="160" y="392"/>
                </a:lnTo>
                <a:lnTo>
                  <a:pt x="144" y="392"/>
                </a:lnTo>
                <a:lnTo>
                  <a:pt x="136" y="384"/>
                </a:lnTo>
                <a:lnTo>
                  <a:pt x="136" y="376"/>
                </a:lnTo>
                <a:lnTo>
                  <a:pt x="128" y="376"/>
                </a:lnTo>
                <a:lnTo>
                  <a:pt x="120" y="400"/>
                </a:lnTo>
                <a:lnTo>
                  <a:pt x="120" y="416"/>
                </a:lnTo>
                <a:lnTo>
                  <a:pt x="112" y="416"/>
                </a:lnTo>
                <a:lnTo>
                  <a:pt x="104" y="408"/>
                </a:lnTo>
                <a:lnTo>
                  <a:pt x="104" y="400"/>
                </a:lnTo>
                <a:lnTo>
                  <a:pt x="96" y="400"/>
                </a:lnTo>
                <a:lnTo>
                  <a:pt x="80" y="416"/>
                </a:lnTo>
                <a:lnTo>
                  <a:pt x="80" y="424"/>
                </a:lnTo>
                <a:lnTo>
                  <a:pt x="72" y="424"/>
                </a:lnTo>
                <a:lnTo>
                  <a:pt x="56" y="408"/>
                </a:lnTo>
                <a:lnTo>
                  <a:pt x="48" y="408"/>
                </a:lnTo>
                <a:lnTo>
                  <a:pt x="40" y="416"/>
                </a:lnTo>
                <a:lnTo>
                  <a:pt x="40" y="416"/>
                </a:lnTo>
                <a:lnTo>
                  <a:pt x="40" y="408"/>
                </a:lnTo>
                <a:lnTo>
                  <a:pt x="40" y="408"/>
                </a:lnTo>
                <a:lnTo>
                  <a:pt x="40" y="416"/>
                </a:lnTo>
                <a:lnTo>
                  <a:pt x="40" y="424"/>
                </a:lnTo>
                <a:lnTo>
                  <a:pt x="32" y="424"/>
                </a:lnTo>
                <a:lnTo>
                  <a:pt x="32" y="424"/>
                </a:lnTo>
                <a:lnTo>
                  <a:pt x="32" y="424"/>
                </a:lnTo>
                <a:lnTo>
                  <a:pt x="24" y="416"/>
                </a:lnTo>
                <a:lnTo>
                  <a:pt x="16" y="416"/>
                </a:lnTo>
                <a:lnTo>
                  <a:pt x="8" y="416"/>
                </a:lnTo>
                <a:lnTo>
                  <a:pt x="8" y="416"/>
                </a:lnTo>
                <a:lnTo>
                  <a:pt x="8" y="416"/>
                </a:lnTo>
                <a:lnTo>
                  <a:pt x="8" y="424"/>
                </a:lnTo>
                <a:lnTo>
                  <a:pt x="8" y="432"/>
                </a:lnTo>
                <a:lnTo>
                  <a:pt x="8" y="432"/>
                </a:lnTo>
                <a:lnTo>
                  <a:pt x="8" y="432"/>
                </a:lnTo>
                <a:lnTo>
                  <a:pt x="0" y="4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8" name="Freeform 133"/>
          <p:cNvSpPr>
            <a:spLocks/>
          </p:cNvSpPr>
          <p:nvPr/>
        </p:nvSpPr>
        <p:spPr bwMode="auto">
          <a:xfrm>
            <a:off x="6722563" y="2709387"/>
            <a:ext cx="792504" cy="519579"/>
          </a:xfrm>
          <a:custGeom>
            <a:avLst/>
            <a:gdLst>
              <a:gd name="T0" fmla="*/ 120 w 464"/>
              <a:gd name="T1" fmla="*/ 288 h 304"/>
              <a:gd name="T2" fmla="*/ 400 w 464"/>
              <a:gd name="T3" fmla="*/ 240 h 304"/>
              <a:gd name="T4" fmla="*/ 400 w 464"/>
              <a:gd name="T5" fmla="*/ 240 h 304"/>
              <a:gd name="T6" fmla="*/ 400 w 464"/>
              <a:gd name="T7" fmla="*/ 216 h 304"/>
              <a:gd name="T8" fmla="*/ 416 w 464"/>
              <a:gd name="T9" fmla="*/ 216 h 304"/>
              <a:gd name="T10" fmla="*/ 424 w 464"/>
              <a:gd name="T11" fmla="*/ 224 h 304"/>
              <a:gd name="T12" fmla="*/ 424 w 464"/>
              <a:gd name="T13" fmla="*/ 224 h 304"/>
              <a:gd name="T14" fmla="*/ 440 w 464"/>
              <a:gd name="T15" fmla="*/ 208 h 304"/>
              <a:gd name="T16" fmla="*/ 440 w 464"/>
              <a:gd name="T17" fmla="*/ 208 h 304"/>
              <a:gd name="T18" fmla="*/ 440 w 464"/>
              <a:gd name="T19" fmla="*/ 200 h 304"/>
              <a:gd name="T20" fmla="*/ 456 w 464"/>
              <a:gd name="T21" fmla="*/ 184 h 304"/>
              <a:gd name="T22" fmla="*/ 464 w 464"/>
              <a:gd name="T23" fmla="*/ 176 h 304"/>
              <a:gd name="T24" fmla="*/ 464 w 464"/>
              <a:gd name="T25" fmla="*/ 176 h 304"/>
              <a:gd name="T26" fmla="*/ 464 w 464"/>
              <a:gd name="T27" fmla="*/ 168 h 304"/>
              <a:gd name="T28" fmla="*/ 464 w 464"/>
              <a:gd name="T29" fmla="*/ 168 h 304"/>
              <a:gd name="T30" fmla="*/ 432 w 464"/>
              <a:gd name="T31" fmla="*/ 144 h 304"/>
              <a:gd name="T32" fmla="*/ 416 w 464"/>
              <a:gd name="T33" fmla="*/ 136 h 304"/>
              <a:gd name="T34" fmla="*/ 416 w 464"/>
              <a:gd name="T35" fmla="*/ 120 h 304"/>
              <a:gd name="T36" fmla="*/ 424 w 464"/>
              <a:gd name="T37" fmla="*/ 120 h 304"/>
              <a:gd name="T38" fmla="*/ 424 w 464"/>
              <a:gd name="T39" fmla="*/ 112 h 304"/>
              <a:gd name="T40" fmla="*/ 424 w 464"/>
              <a:gd name="T41" fmla="*/ 112 h 304"/>
              <a:gd name="T42" fmla="*/ 416 w 464"/>
              <a:gd name="T43" fmla="*/ 96 h 304"/>
              <a:gd name="T44" fmla="*/ 416 w 464"/>
              <a:gd name="T45" fmla="*/ 96 h 304"/>
              <a:gd name="T46" fmla="*/ 432 w 464"/>
              <a:gd name="T47" fmla="*/ 80 h 304"/>
              <a:gd name="T48" fmla="*/ 432 w 464"/>
              <a:gd name="T49" fmla="*/ 80 h 304"/>
              <a:gd name="T50" fmla="*/ 432 w 464"/>
              <a:gd name="T51" fmla="*/ 64 h 304"/>
              <a:gd name="T52" fmla="*/ 440 w 464"/>
              <a:gd name="T53" fmla="*/ 56 h 304"/>
              <a:gd name="T54" fmla="*/ 440 w 464"/>
              <a:gd name="T55" fmla="*/ 56 h 304"/>
              <a:gd name="T56" fmla="*/ 424 w 464"/>
              <a:gd name="T57" fmla="*/ 48 h 304"/>
              <a:gd name="T58" fmla="*/ 416 w 464"/>
              <a:gd name="T59" fmla="*/ 48 h 304"/>
              <a:gd name="T60" fmla="*/ 408 w 464"/>
              <a:gd name="T61" fmla="*/ 40 h 304"/>
              <a:gd name="T62" fmla="*/ 408 w 464"/>
              <a:gd name="T63" fmla="*/ 24 h 304"/>
              <a:gd name="T64" fmla="*/ 400 w 464"/>
              <a:gd name="T65" fmla="*/ 16 h 304"/>
              <a:gd name="T66" fmla="*/ 392 w 464"/>
              <a:gd name="T67" fmla="*/ 16 h 304"/>
              <a:gd name="T68" fmla="*/ 384 w 464"/>
              <a:gd name="T69" fmla="*/ 0 h 304"/>
              <a:gd name="T70" fmla="*/ 376 w 464"/>
              <a:gd name="T71" fmla="*/ 0 h 304"/>
              <a:gd name="T72" fmla="*/ 328 w 464"/>
              <a:gd name="T73" fmla="*/ 8 h 304"/>
              <a:gd name="T74" fmla="*/ 216 w 464"/>
              <a:gd name="T75" fmla="*/ 32 h 304"/>
              <a:gd name="T76" fmla="*/ 96 w 464"/>
              <a:gd name="T77" fmla="*/ 56 h 304"/>
              <a:gd name="T78" fmla="*/ 56 w 464"/>
              <a:gd name="T79" fmla="*/ 64 h 304"/>
              <a:gd name="T80" fmla="*/ 56 w 464"/>
              <a:gd name="T81" fmla="*/ 64 h 304"/>
              <a:gd name="T82" fmla="*/ 48 w 464"/>
              <a:gd name="T83" fmla="*/ 40 h 304"/>
              <a:gd name="T84" fmla="*/ 48 w 464"/>
              <a:gd name="T85" fmla="*/ 40 h 304"/>
              <a:gd name="T86" fmla="*/ 40 w 464"/>
              <a:gd name="T87" fmla="*/ 48 h 304"/>
              <a:gd name="T88" fmla="*/ 16 w 464"/>
              <a:gd name="T89" fmla="*/ 72 h 304"/>
              <a:gd name="T90" fmla="*/ 0 w 464"/>
              <a:gd name="T91" fmla="*/ 80 h 304"/>
              <a:gd name="T92" fmla="*/ 0 w 464"/>
              <a:gd name="T93" fmla="*/ 80 h 304"/>
              <a:gd name="T94" fmla="*/ 24 w 464"/>
              <a:gd name="T95" fmla="*/ 216 h 304"/>
              <a:gd name="T96" fmla="*/ 40 w 464"/>
              <a:gd name="T97" fmla="*/ 304 h 304"/>
              <a:gd name="T98" fmla="*/ 40 w 464"/>
              <a:gd name="T99" fmla="*/ 304 h 304"/>
              <a:gd name="T100" fmla="*/ 120 w 464"/>
              <a:gd name="T101" fmla="*/ 288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64" h="304">
                <a:moveTo>
                  <a:pt x="120" y="288"/>
                </a:moveTo>
                <a:lnTo>
                  <a:pt x="400" y="240"/>
                </a:lnTo>
                <a:lnTo>
                  <a:pt x="400" y="240"/>
                </a:lnTo>
                <a:lnTo>
                  <a:pt x="400" y="216"/>
                </a:lnTo>
                <a:lnTo>
                  <a:pt x="416" y="216"/>
                </a:lnTo>
                <a:lnTo>
                  <a:pt x="424" y="224"/>
                </a:lnTo>
                <a:lnTo>
                  <a:pt x="424" y="224"/>
                </a:lnTo>
                <a:lnTo>
                  <a:pt x="440" y="208"/>
                </a:lnTo>
                <a:lnTo>
                  <a:pt x="440" y="208"/>
                </a:lnTo>
                <a:lnTo>
                  <a:pt x="440" y="200"/>
                </a:lnTo>
                <a:lnTo>
                  <a:pt x="456" y="184"/>
                </a:lnTo>
                <a:lnTo>
                  <a:pt x="464" y="176"/>
                </a:lnTo>
                <a:lnTo>
                  <a:pt x="464" y="176"/>
                </a:lnTo>
                <a:lnTo>
                  <a:pt x="464" y="168"/>
                </a:lnTo>
                <a:lnTo>
                  <a:pt x="464" y="168"/>
                </a:lnTo>
                <a:lnTo>
                  <a:pt x="432" y="144"/>
                </a:lnTo>
                <a:lnTo>
                  <a:pt x="416" y="136"/>
                </a:lnTo>
                <a:lnTo>
                  <a:pt x="416" y="120"/>
                </a:lnTo>
                <a:lnTo>
                  <a:pt x="424" y="120"/>
                </a:lnTo>
                <a:lnTo>
                  <a:pt x="424" y="112"/>
                </a:lnTo>
                <a:lnTo>
                  <a:pt x="424" y="112"/>
                </a:lnTo>
                <a:lnTo>
                  <a:pt x="416" y="96"/>
                </a:lnTo>
                <a:lnTo>
                  <a:pt x="416" y="96"/>
                </a:lnTo>
                <a:lnTo>
                  <a:pt x="432" y="80"/>
                </a:lnTo>
                <a:lnTo>
                  <a:pt x="432" y="80"/>
                </a:lnTo>
                <a:lnTo>
                  <a:pt x="432" y="64"/>
                </a:lnTo>
                <a:lnTo>
                  <a:pt x="440" y="56"/>
                </a:lnTo>
                <a:lnTo>
                  <a:pt x="440" y="56"/>
                </a:lnTo>
                <a:lnTo>
                  <a:pt x="424" y="48"/>
                </a:lnTo>
                <a:lnTo>
                  <a:pt x="416" y="48"/>
                </a:lnTo>
                <a:lnTo>
                  <a:pt x="408" y="40"/>
                </a:lnTo>
                <a:lnTo>
                  <a:pt x="408" y="24"/>
                </a:lnTo>
                <a:lnTo>
                  <a:pt x="400" y="16"/>
                </a:lnTo>
                <a:lnTo>
                  <a:pt x="392" y="16"/>
                </a:lnTo>
                <a:lnTo>
                  <a:pt x="384" y="0"/>
                </a:lnTo>
                <a:lnTo>
                  <a:pt x="376" y="0"/>
                </a:lnTo>
                <a:lnTo>
                  <a:pt x="328" y="8"/>
                </a:lnTo>
                <a:lnTo>
                  <a:pt x="216" y="32"/>
                </a:lnTo>
                <a:lnTo>
                  <a:pt x="96" y="56"/>
                </a:lnTo>
                <a:lnTo>
                  <a:pt x="56" y="64"/>
                </a:lnTo>
                <a:lnTo>
                  <a:pt x="56" y="64"/>
                </a:lnTo>
                <a:lnTo>
                  <a:pt x="48" y="40"/>
                </a:lnTo>
                <a:lnTo>
                  <a:pt x="48" y="40"/>
                </a:lnTo>
                <a:lnTo>
                  <a:pt x="40" y="48"/>
                </a:lnTo>
                <a:lnTo>
                  <a:pt x="16" y="72"/>
                </a:lnTo>
                <a:lnTo>
                  <a:pt x="0" y="80"/>
                </a:lnTo>
                <a:lnTo>
                  <a:pt x="0" y="80"/>
                </a:lnTo>
                <a:lnTo>
                  <a:pt x="24" y="216"/>
                </a:lnTo>
                <a:lnTo>
                  <a:pt x="40" y="304"/>
                </a:lnTo>
                <a:lnTo>
                  <a:pt x="40" y="304"/>
                </a:lnTo>
                <a:lnTo>
                  <a:pt x="120" y="2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" name="Freeform 134"/>
          <p:cNvSpPr>
            <a:spLocks/>
          </p:cNvSpPr>
          <p:nvPr/>
        </p:nvSpPr>
        <p:spPr bwMode="auto">
          <a:xfrm>
            <a:off x="7501932" y="2093482"/>
            <a:ext cx="218924" cy="437848"/>
          </a:xfrm>
          <a:custGeom>
            <a:avLst/>
            <a:gdLst>
              <a:gd name="T0" fmla="*/ 48 w 128"/>
              <a:gd name="T1" fmla="*/ 232 h 256"/>
              <a:gd name="T2" fmla="*/ 40 w 128"/>
              <a:gd name="T3" fmla="*/ 184 h 256"/>
              <a:gd name="T4" fmla="*/ 40 w 128"/>
              <a:gd name="T5" fmla="*/ 168 h 256"/>
              <a:gd name="T6" fmla="*/ 32 w 128"/>
              <a:gd name="T7" fmla="*/ 168 h 256"/>
              <a:gd name="T8" fmla="*/ 32 w 128"/>
              <a:gd name="T9" fmla="*/ 176 h 256"/>
              <a:gd name="T10" fmla="*/ 32 w 128"/>
              <a:gd name="T11" fmla="*/ 176 h 256"/>
              <a:gd name="T12" fmla="*/ 24 w 128"/>
              <a:gd name="T13" fmla="*/ 168 h 256"/>
              <a:gd name="T14" fmla="*/ 24 w 128"/>
              <a:gd name="T15" fmla="*/ 168 h 256"/>
              <a:gd name="T16" fmla="*/ 16 w 128"/>
              <a:gd name="T17" fmla="*/ 128 h 256"/>
              <a:gd name="T18" fmla="*/ 16 w 128"/>
              <a:gd name="T19" fmla="*/ 104 h 256"/>
              <a:gd name="T20" fmla="*/ 16 w 128"/>
              <a:gd name="T21" fmla="*/ 104 h 256"/>
              <a:gd name="T22" fmla="*/ 8 w 128"/>
              <a:gd name="T23" fmla="*/ 88 h 256"/>
              <a:gd name="T24" fmla="*/ 0 w 128"/>
              <a:gd name="T25" fmla="*/ 32 h 256"/>
              <a:gd name="T26" fmla="*/ 0 w 128"/>
              <a:gd name="T27" fmla="*/ 32 h 256"/>
              <a:gd name="T28" fmla="*/ 128 w 128"/>
              <a:gd name="T29" fmla="*/ 0 h 256"/>
              <a:gd name="T30" fmla="*/ 128 w 128"/>
              <a:gd name="T31" fmla="*/ 0 h 256"/>
              <a:gd name="T32" fmla="*/ 128 w 128"/>
              <a:gd name="T33" fmla="*/ 8 h 256"/>
              <a:gd name="T34" fmla="*/ 128 w 128"/>
              <a:gd name="T35" fmla="*/ 8 h 256"/>
              <a:gd name="T36" fmla="*/ 128 w 128"/>
              <a:gd name="T37" fmla="*/ 16 h 256"/>
              <a:gd name="T38" fmla="*/ 120 w 128"/>
              <a:gd name="T39" fmla="*/ 24 h 256"/>
              <a:gd name="T40" fmla="*/ 120 w 128"/>
              <a:gd name="T41" fmla="*/ 24 h 256"/>
              <a:gd name="T42" fmla="*/ 128 w 128"/>
              <a:gd name="T43" fmla="*/ 32 h 256"/>
              <a:gd name="T44" fmla="*/ 128 w 128"/>
              <a:gd name="T45" fmla="*/ 56 h 256"/>
              <a:gd name="T46" fmla="*/ 128 w 128"/>
              <a:gd name="T47" fmla="*/ 64 h 256"/>
              <a:gd name="T48" fmla="*/ 112 w 128"/>
              <a:gd name="T49" fmla="*/ 72 h 256"/>
              <a:gd name="T50" fmla="*/ 112 w 128"/>
              <a:gd name="T51" fmla="*/ 72 h 256"/>
              <a:gd name="T52" fmla="*/ 112 w 128"/>
              <a:gd name="T53" fmla="*/ 72 h 256"/>
              <a:gd name="T54" fmla="*/ 112 w 128"/>
              <a:gd name="T55" fmla="*/ 72 h 256"/>
              <a:gd name="T56" fmla="*/ 104 w 128"/>
              <a:gd name="T57" fmla="*/ 80 h 256"/>
              <a:gd name="T58" fmla="*/ 104 w 128"/>
              <a:gd name="T59" fmla="*/ 80 h 256"/>
              <a:gd name="T60" fmla="*/ 112 w 128"/>
              <a:gd name="T61" fmla="*/ 88 h 256"/>
              <a:gd name="T62" fmla="*/ 112 w 128"/>
              <a:gd name="T63" fmla="*/ 104 h 256"/>
              <a:gd name="T64" fmla="*/ 112 w 128"/>
              <a:gd name="T65" fmla="*/ 128 h 256"/>
              <a:gd name="T66" fmla="*/ 104 w 128"/>
              <a:gd name="T67" fmla="*/ 136 h 256"/>
              <a:gd name="T68" fmla="*/ 104 w 128"/>
              <a:gd name="T69" fmla="*/ 144 h 256"/>
              <a:gd name="T70" fmla="*/ 104 w 128"/>
              <a:gd name="T71" fmla="*/ 152 h 256"/>
              <a:gd name="T72" fmla="*/ 96 w 128"/>
              <a:gd name="T73" fmla="*/ 160 h 256"/>
              <a:gd name="T74" fmla="*/ 96 w 128"/>
              <a:gd name="T75" fmla="*/ 176 h 256"/>
              <a:gd name="T76" fmla="*/ 104 w 128"/>
              <a:gd name="T77" fmla="*/ 184 h 256"/>
              <a:gd name="T78" fmla="*/ 104 w 128"/>
              <a:gd name="T79" fmla="*/ 192 h 256"/>
              <a:gd name="T80" fmla="*/ 112 w 128"/>
              <a:gd name="T81" fmla="*/ 208 h 256"/>
              <a:gd name="T82" fmla="*/ 112 w 128"/>
              <a:gd name="T83" fmla="*/ 216 h 256"/>
              <a:gd name="T84" fmla="*/ 104 w 128"/>
              <a:gd name="T85" fmla="*/ 224 h 256"/>
              <a:gd name="T86" fmla="*/ 104 w 128"/>
              <a:gd name="T87" fmla="*/ 240 h 256"/>
              <a:gd name="T88" fmla="*/ 112 w 128"/>
              <a:gd name="T89" fmla="*/ 240 h 256"/>
              <a:gd name="T90" fmla="*/ 112 w 128"/>
              <a:gd name="T91" fmla="*/ 240 h 256"/>
              <a:gd name="T92" fmla="*/ 56 w 128"/>
              <a:gd name="T93" fmla="*/ 256 h 256"/>
              <a:gd name="T94" fmla="*/ 56 w 128"/>
              <a:gd name="T95" fmla="*/ 256 h 256"/>
              <a:gd name="T96" fmla="*/ 48 w 128"/>
              <a:gd name="T97" fmla="*/ 23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" h="256">
                <a:moveTo>
                  <a:pt x="48" y="232"/>
                </a:moveTo>
                <a:lnTo>
                  <a:pt x="40" y="184"/>
                </a:lnTo>
                <a:lnTo>
                  <a:pt x="40" y="168"/>
                </a:lnTo>
                <a:lnTo>
                  <a:pt x="32" y="168"/>
                </a:lnTo>
                <a:lnTo>
                  <a:pt x="32" y="176"/>
                </a:lnTo>
                <a:lnTo>
                  <a:pt x="32" y="176"/>
                </a:lnTo>
                <a:lnTo>
                  <a:pt x="24" y="168"/>
                </a:lnTo>
                <a:lnTo>
                  <a:pt x="24" y="168"/>
                </a:lnTo>
                <a:lnTo>
                  <a:pt x="16" y="128"/>
                </a:lnTo>
                <a:lnTo>
                  <a:pt x="16" y="104"/>
                </a:lnTo>
                <a:lnTo>
                  <a:pt x="16" y="104"/>
                </a:lnTo>
                <a:lnTo>
                  <a:pt x="8" y="88"/>
                </a:lnTo>
                <a:lnTo>
                  <a:pt x="0" y="32"/>
                </a:lnTo>
                <a:lnTo>
                  <a:pt x="0" y="32"/>
                </a:lnTo>
                <a:lnTo>
                  <a:pt x="128" y="0"/>
                </a:lnTo>
                <a:lnTo>
                  <a:pt x="128" y="0"/>
                </a:lnTo>
                <a:lnTo>
                  <a:pt x="128" y="8"/>
                </a:lnTo>
                <a:lnTo>
                  <a:pt x="128" y="8"/>
                </a:lnTo>
                <a:lnTo>
                  <a:pt x="128" y="16"/>
                </a:lnTo>
                <a:lnTo>
                  <a:pt x="120" y="24"/>
                </a:lnTo>
                <a:lnTo>
                  <a:pt x="120" y="24"/>
                </a:lnTo>
                <a:lnTo>
                  <a:pt x="128" y="32"/>
                </a:lnTo>
                <a:lnTo>
                  <a:pt x="128" y="56"/>
                </a:lnTo>
                <a:lnTo>
                  <a:pt x="128" y="64"/>
                </a:lnTo>
                <a:lnTo>
                  <a:pt x="112" y="72"/>
                </a:lnTo>
                <a:lnTo>
                  <a:pt x="112" y="72"/>
                </a:lnTo>
                <a:lnTo>
                  <a:pt x="112" y="72"/>
                </a:lnTo>
                <a:lnTo>
                  <a:pt x="112" y="72"/>
                </a:lnTo>
                <a:lnTo>
                  <a:pt x="104" y="80"/>
                </a:lnTo>
                <a:lnTo>
                  <a:pt x="104" y="80"/>
                </a:lnTo>
                <a:lnTo>
                  <a:pt x="112" y="88"/>
                </a:lnTo>
                <a:lnTo>
                  <a:pt x="112" y="104"/>
                </a:lnTo>
                <a:lnTo>
                  <a:pt x="112" y="128"/>
                </a:lnTo>
                <a:lnTo>
                  <a:pt x="104" y="136"/>
                </a:lnTo>
                <a:lnTo>
                  <a:pt x="104" y="144"/>
                </a:lnTo>
                <a:lnTo>
                  <a:pt x="104" y="152"/>
                </a:lnTo>
                <a:lnTo>
                  <a:pt x="96" y="160"/>
                </a:lnTo>
                <a:lnTo>
                  <a:pt x="96" y="176"/>
                </a:lnTo>
                <a:lnTo>
                  <a:pt x="104" y="184"/>
                </a:lnTo>
                <a:lnTo>
                  <a:pt x="104" y="192"/>
                </a:lnTo>
                <a:lnTo>
                  <a:pt x="112" y="208"/>
                </a:lnTo>
                <a:lnTo>
                  <a:pt x="112" y="216"/>
                </a:lnTo>
                <a:lnTo>
                  <a:pt x="104" y="224"/>
                </a:lnTo>
                <a:lnTo>
                  <a:pt x="104" y="240"/>
                </a:lnTo>
                <a:lnTo>
                  <a:pt x="112" y="240"/>
                </a:lnTo>
                <a:lnTo>
                  <a:pt x="112" y="240"/>
                </a:lnTo>
                <a:lnTo>
                  <a:pt x="56" y="256"/>
                </a:lnTo>
                <a:lnTo>
                  <a:pt x="56" y="256"/>
                </a:lnTo>
                <a:lnTo>
                  <a:pt x="48" y="2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" name="Freeform 136"/>
          <p:cNvSpPr>
            <a:spLocks/>
          </p:cNvSpPr>
          <p:nvPr/>
        </p:nvSpPr>
        <p:spPr bwMode="auto">
          <a:xfrm>
            <a:off x="5738864" y="2217539"/>
            <a:ext cx="369251" cy="805640"/>
          </a:xfrm>
          <a:custGeom>
            <a:avLst/>
            <a:gdLst>
              <a:gd name="T0" fmla="*/ 216 w 216"/>
              <a:gd name="T1" fmla="*/ 32 h 472"/>
              <a:gd name="T2" fmla="*/ 208 w 216"/>
              <a:gd name="T3" fmla="*/ 40 h 472"/>
              <a:gd name="T4" fmla="*/ 200 w 216"/>
              <a:gd name="T5" fmla="*/ 56 h 472"/>
              <a:gd name="T6" fmla="*/ 208 w 216"/>
              <a:gd name="T7" fmla="*/ 64 h 472"/>
              <a:gd name="T8" fmla="*/ 200 w 216"/>
              <a:gd name="T9" fmla="*/ 72 h 472"/>
              <a:gd name="T10" fmla="*/ 184 w 216"/>
              <a:gd name="T11" fmla="*/ 120 h 472"/>
              <a:gd name="T12" fmla="*/ 176 w 216"/>
              <a:gd name="T13" fmla="*/ 136 h 472"/>
              <a:gd name="T14" fmla="*/ 168 w 216"/>
              <a:gd name="T15" fmla="*/ 136 h 472"/>
              <a:gd name="T16" fmla="*/ 168 w 216"/>
              <a:gd name="T17" fmla="*/ 104 h 472"/>
              <a:gd name="T18" fmla="*/ 168 w 216"/>
              <a:gd name="T19" fmla="*/ 96 h 472"/>
              <a:gd name="T20" fmla="*/ 152 w 216"/>
              <a:gd name="T21" fmla="*/ 120 h 472"/>
              <a:gd name="T22" fmla="*/ 144 w 216"/>
              <a:gd name="T23" fmla="*/ 120 h 472"/>
              <a:gd name="T24" fmla="*/ 136 w 216"/>
              <a:gd name="T25" fmla="*/ 128 h 472"/>
              <a:gd name="T26" fmla="*/ 128 w 216"/>
              <a:gd name="T27" fmla="*/ 144 h 472"/>
              <a:gd name="T28" fmla="*/ 128 w 216"/>
              <a:gd name="T29" fmla="*/ 160 h 472"/>
              <a:gd name="T30" fmla="*/ 112 w 216"/>
              <a:gd name="T31" fmla="*/ 216 h 472"/>
              <a:gd name="T32" fmla="*/ 120 w 216"/>
              <a:gd name="T33" fmla="*/ 240 h 472"/>
              <a:gd name="T34" fmla="*/ 112 w 216"/>
              <a:gd name="T35" fmla="*/ 256 h 472"/>
              <a:gd name="T36" fmla="*/ 152 w 216"/>
              <a:gd name="T37" fmla="*/ 328 h 472"/>
              <a:gd name="T38" fmla="*/ 136 w 216"/>
              <a:gd name="T39" fmla="*/ 408 h 472"/>
              <a:gd name="T40" fmla="*/ 128 w 216"/>
              <a:gd name="T41" fmla="*/ 432 h 472"/>
              <a:gd name="T42" fmla="*/ 80 w 216"/>
              <a:gd name="T43" fmla="*/ 472 h 472"/>
              <a:gd name="T44" fmla="*/ 64 w 216"/>
              <a:gd name="T45" fmla="*/ 456 h 472"/>
              <a:gd name="T46" fmla="*/ 48 w 216"/>
              <a:gd name="T47" fmla="*/ 440 h 472"/>
              <a:gd name="T48" fmla="*/ 48 w 216"/>
              <a:gd name="T49" fmla="*/ 424 h 472"/>
              <a:gd name="T50" fmla="*/ 32 w 216"/>
              <a:gd name="T51" fmla="*/ 392 h 472"/>
              <a:gd name="T52" fmla="*/ 32 w 216"/>
              <a:gd name="T53" fmla="*/ 360 h 472"/>
              <a:gd name="T54" fmla="*/ 24 w 216"/>
              <a:gd name="T55" fmla="*/ 344 h 472"/>
              <a:gd name="T56" fmla="*/ 32 w 216"/>
              <a:gd name="T57" fmla="*/ 272 h 472"/>
              <a:gd name="T58" fmla="*/ 32 w 216"/>
              <a:gd name="T59" fmla="*/ 248 h 472"/>
              <a:gd name="T60" fmla="*/ 40 w 216"/>
              <a:gd name="T61" fmla="*/ 208 h 472"/>
              <a:gd name="T62" fmla="*/ 40 w 216"/>
              <a:gd name="T63" fmla="*/ 176 h 472"/>
              <a:gd name="T64" fmla="*/ 56 w 216"/>
              <a:gd name="T65" fmla="*/ 136 h 472"/>
              <a:gd name="T66" fmla="*/ 64 w 216"/>
              <a:gd name="T67" fmla="*/ 112 h 472"/>
              <a:gd name="T68" fmla="*/ 64 w 216"/>
              <a:gd name="T69" fmla="*/ 96 h 472"/>
              <a:gd name="T70" fmla="*/ 64 w 216"/>
              <a:gd name="T71" fmla="*/ 96 h 472"/>
              <a:gd name="T72" fmla="*/ 40 w 216"/>
              <a:gd name="T73" fmla="*/ 136 h 472"/>
              <a:gd name="T74" fmla="*/ 24 w 216"/>
              <a:gd name="T75" fmla="*/ 136 h 472"/>
              <a:gd name="T76" fmla="*/ 8 w 216"/>
              <a:gd name="T77" fmla="*/ 176 h 472"/>
              <a:gd name="T78" fmla="*/ 0 w 216"/>
              <a:gd name="T79" fmla="*/ 160 h 472"/>
              <a:gd name="T80" fmla="*/ 8 w 216"/>
              <a:gd name="T81" fmla="*/ 136 h 472"/>
              <a:gd name="T82" fmla="*/ 24 w 216"/>
              <a:gd name="T83" fmla="*/ 120 h 472"/>
              <a:gd name="T84" fmla="*/ 32 w 216"/>
              <a:gd name="T85" fmla="*/ 104 h 472"/>
              <a:gd name="T86" fmla="*/ 32 w 216"/>
              <a:gd name="T87" fmla="*/ 104 h 472"/>
              <a:gd name="T88" fmla="*/ 56 w 216"/>
              <a:gd name="T89" fmla="*/ 56 h 472"/>
              <a:gd name="T90" fmla="*/ 64 w 216"/>
              <a:gd name="T91" fmla="*/ 32 h 472"/>
              <a:gd name="T92" fmla="*/ 64 w 216"/>
              <a:gd name="T93" fmla="*/ 48 h 472"/>
              <a:gd name="T94" fmla="*/ 80 w 216"/>
              <a:gd name="T95" fmla="*/ 40 h 472"/>
              <a:gd name="T96" fmla="*/ 80 w 216"/>
              <a:gd name="T97" fmla="*/ 40 h 472"/>
              <a:gd name="T98" fmla="*/ 88 w 216"/>
              <a:gd name="T99" fmla="*/ 32 h 472"/>
              <a:gd name="T100" fmla="*/ 88 w 216"/>
              <a:gd name="T101" fmla="*/ 40 h 472"/>
              <a:gd name="T102" fmla="*/ 88 w 216"/>
              <a:gd name="T103" fmla="*/ 56 h 472"/>
              <a:gd name="T104" fmla="*/ 104 w 216"/>
              <a:gd name="T105" fmla="*/ 40 h 472"/>
              <a:gd name="T106" fmla="*/ 104 w 216"/>
              <a:gd name="T107" fmla="*/ 32 h 472"/>
              <a:gd name="T108" fmla="*/ 120 w 216"/>
              <a:gd name="T109" fmla="*/ 16 h 472"/>
              <a:gd name="T110" fmla="*/ 136 w 216"/>
              <a:gd name="T111" fmla="*/ 16 h 472"/>
              <a:gd name="T112" fmla="*/ 152 w 216"/>
              <a:gd name="T113" fmla="*/ 16 h 472"/>
              <a:gd name="T114" fmla="*/ 192 w 216"/>
              <a:gd name="T115" fmla="*/ 0 h 472"/>
              <a:gd name="T116" fmla="*/ 208 w 216"/>
              <a:gd name="T117" fmla="*/ 1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16" h="472">
                <a:moveTo>
                  <a:pt x="216" y="24"/>
                </a:moveTo>
                <a:lnTo>
                  <a:pt x="216" y="32"/>
                </a:lnTo>
                <a:lnTo>
                  <a:pt x="216" y="32"/>
                </a:lnTo>
                <a:lnTo>
                  <a:pt x="208" y="32"/>
                </a:lnTo>
                <a:lnTo>
                  <a:pt x="208" y="32"/>
                </a:lnTo>
                <a:lnTo>
                  <a:pt x="208" y="40"/>
                </a:lnTo>
                <a:lnTo>
                  <a:pt x="208" y="40"/>
                </a:lnTo>
                <a:lnTo>
                  <a:pt x="200" y="40"/>
                </a:lnTo>
                <a:lnTo>
                  <a:pt x="200" y="56"/>
                </a:lnTo>
                <a:lnTo>
                  <a:pt x="200" y="56"/>
                </a:lnTo>
                <a:lnTo>
                  <a:pt x="208" y="64"/>
                </a:lnTo>
                <a:lnTo>
                  <a:pt x="208" y="64"/>
                </a:lnTo>
                <a:lnTo>
                  <a:pt x="208" y="72"/>
                </a:lnTo>
                <a:lnTo>
                  <a:pt x="208" y="72"/>
                </a:lnTo>
                <a:lnTo>
                  <a:pt x="200" y="72"/>
                </a:lnTo>
                <a:lnTo>
                  <a:pt x="184" y="80"/>
                </a:lnTo>
                <a:lnTo>
                  <a:pt x="184" y="96"/>
                </a:lnTo>
                <a:lnTo>
                  <a:pt x="184" y="120"/>
                </a:lnTo>
                <a:lnTo>
                  <a:pt x="184" y="128"/>
                </a:lnTo>
                <a:lnTo>
                  <a:pt x="176" y="136"/>
                </a:lnTo>
                <a:lnTo>
                  <a:pt x="176" y="136"/>
                </a:lnTo>
                <a:lnTo>
                  <a:pt x="168" y="136"/>
                </a:lnTo>
                <a:lnTo>
                  <a:pt x="168" y="136"/>
                </a:lnTo>
                <a:lnTo>
                  <a:pt x="168" y="136"/>
                </a:lnTo>
                <a:lnTo>
                  <a:pt x="168" y="128"/>
                </a:lnTo>
                <a:lnTo>
                  <a:pt x="168" y="104"/>
                </a:lnTo>
                <a:lnTo>
                  <a:pt x="168" y="104"/>
                </a:lnTo>
                <a:lnTo>
                  <a:pt x="168" y="104"/>
                </a:lnTo>
                <a:lnTo>
                  <a:pt x="168" y="96"/>
                </a:lnTo>
                <a:lnTo>
                  <a:pt x="168" y="96"/>
                </a:lnTo>
                <a:lnTo>
                  <a:pt x="160" y="104"/>
                </a:lnTo>
                <a:lnTo>
                  <a:pt x="152" y="120"/>
                </a:lnTo>
                <a:lnTo>
                  <a:pt x="152" y="120"/>
                </a:lnTo>
                <a:lnTo>
                  <a:pt x="152" y="120"/>
                </a:lnTo>
                <a:lnTo>
                  <a:pt x="144" y="120"/>
                </a:lnTo>
                <a:lnTo>
                  <a:pt x="144" y="120"/>
                </a:lnTo>
                <a:lnTo>
                  <a:pt x="144" y="120"/>
                </a:lnTo>
                <a:lnTo>
                  <a:pt x="136" y="128"/>
                </a:lnTo>
                <a:lnTo>
                  <a:pt x="136" y="128"/>
                </a:lnTo>
                <a:lnTo>
                  <a:pt x="136" y="128"/>
                </a:lnTo>
                <a:lnTo>
                  <a:pt x="136" y="144"/>
                </a:lnTo>
                <a:lnTo>
                  <a:pt x="128" y="144"/>
                </a:lnTo>
                <a:lnTo>
                  <a:pt x="128" y="152"/>
                </a:lnTo>
                <a:lnTo>
                  <a:pt x="128" y="160"/>
                </a:lnTo>
                <a:lnTo>
                  <a:pt x="128" y="160"/>
                </a:lnTo>
                <a:lnTo>
                  <a:pt x="128" y="176"/>
                </a:lnTo>
                <a:lnTo>
                  <a:pt x="120" y="208"/>
                </a:lnTo>
                <a:lnTo>
                  <a:pt x="112" y="216"/>
                </a:lnTo>
                <a:lnTo>
                  <a:pt x="112" y="216"/>
                </a:lnTo>
                <a:lnTo>
                  <a:pt x="120" y="232"/>
                </a:lnTo>
                <a:lnTo>
                  <a:pt x="120" y="240"/>
                </a:lnTo>
                <a:lnTo>
                  <a:pt x="120" y="248"/>
                </a:lnTo>
                <a:lnTo>
                  <a:pt x="112" y="248"/>
                </a:lnTo>
                <a:lnTo>
                  <a:pt x="112" y="256"/>
                </a:lnTo>
                <a:lnTo>
                  <a:pt x="128" y="296"/>
                </a:lnTo>
                <a:lnTo>
                  <a:pt x="144" y="304"/>
                </a:lnTo>
                <a:lnTo>
                  <a:pt x="152" y="328"/>
                </a:lnTo>
                <a:lnTo>
                  <a:pt x="152" y="368"/>
                </a:lnTo>
                <a:lnTo>
                  <a:pt x="144" y="392"/>
                </a:lnTo>
                <a:lnTo>
                  <a:pt x="136" y="408"/>
                </a:lnTo>
                <a:lnTo>
                  <a:pt x="128" y="424"/>
                </a:lnTo>
                <a:lnTo>
                  <a:pt x="128" y="432"/>
                </a:lnTo>
                <a:lnTo>
                  <a:pt x="128" y="432"/>
                </a:lnTo>
                <a:lnTo>
                  <a:pt x="120" y="448"/>
                </a:lnTo>
                <a:lnTo>
                  <a:pt x="104" y="456"/>
                </a:lnTo>
                <a:lnTo>
                  <a:pt x="80" y="472"/>
                </a:lnTo>
                <a:lnTo>
                  <a:pt x="72" y="472"/>
                </a:lnTo>
                <a:lnTo>
                  <a:pt x="64" y="464"/>
                </a:lnTo>
                <a:lnTo>
                  <a:pt x="64" y="456"/>
                </a:lnTo>
                <a:lnTo>
                  <a:pt x="64" y="456"/>
                </a:lnTo>
                <a:lnTo>
                  <a:pt x="56" y="456"/>
                </a:lnTo>
                <a:lnTo>
                  <a:pt x="48" y="440"/>
                </a:lnTo>
                <a:lnTo>
                  <a:pt x="48" y="432"/>
                </a:lnTo>
                <a:lnTo>
                  <a:pt x="48" y="424"/>
                </a:lnTo>
                <a:lnTo>
                  <a:pt x="48" y="424"/>
                </a:lnTo>
                <a:lnTo>
                  <a:pt x="32" y="416"/>
                </a:lnTo>
                <a:lnTo>
                  <a:pt x="32" y="400"/>
                </a:lnTo>
                <a:lnTo>
                  <a:pt x="32" y="392"/>
                </a:lnTo>
                <a:lnTo>
                  <a:pt x="32" y="384"/>
                </a:lnTo>
                <a:lnTo>
                  <a:pt x="32" y="376"/>
                </a:lnTo>
                <a:lnTo>
                  <a:pt x="32" y="360"/>
                </a:lnTo>
                <a:lnTo>
                  <a:pt x="32" y="352"/>
                </a:lnTo>
                <a:lnTo>
                  <a:pt x="32" y="352"/>
                </a:lnTo>
                <a:lnTo>
                  <a:pt x="24" y="344"/>
                </a:lnTo>
                <a:lnTo>
                  <a:pt x="24" y="328"/>
                </a:lnTo>
                <a:lnTo>
                  <a:pt x="24" y="288"/>
                </a:lnTo>
                <a:lnTo>
                  <a:pt x="32" y="272"/>
                </a:lnTo>
                <a:lnTo>
                  <a:pt x="32" y="264"/>
                </a:lnTo>
                <a:lnTo>
                  <a:pt x="32" y="264"/>
                </a:lnTo>
                <a:lnTo>
                  <a:pt x="32" y="248"/>
                </a:lnTo>
                <a:lnTo>
                  <a:pt x="24" y="232"/>
                </a:lnTo>
                <a:lnTo>
                  <a:pt x="32" y="216"/>
                </a:lnTo>
                <a:lnTo>
                  <a:pt x="40" y="208"/>
                </a:lnTo>
                <a:lnTo>
                  <a:pt x="40" y="208"/>
                </a:lnTo>
                <a:lnTo>
                  <a:pt x="40" y="200"/>
                </a:lnTo>
                <a:lnTo>
                  <a:pt x="40" y="176"/>
                </a:lnTo>
                <a:lnTo>
                  <a:pt x="48" y="152"/>
                </a:lnTo>
                <a:lnTo>
                  <a:pt x="56" y="136"/>
                </a:lnTo>
                <a:lnTo>
                  <a:pt x="56" y="136"/>
                </a:lnTo>
                <a:lnTo>
                  <a:pt x="56" y="128"/>
                </a:lnTo>
                <a:lnTo>
                  <a:pt x="64" y="120"/>
                </a:lnTo>
                <a:lnTo>
                  <a:pt x="64" y="112"/>
                </a:lnTo>
                <a:lnTo>
                  <a:pt x="64" y="104"/>
                </a:lnTo>
                <a:lnTo>
                  <a:pt x="64" y="104"/>
                </a:lnTo>
                <a:lnTo>
                  <a:pt x="64" y="96"/>
                </a:lnTo>
                <a:lnTo>
                  <a:pt x="64" y="96"/>
                </a:lnTo>
                <a:lnTo>
                  <a:pt x="64" y="96"/>
                </a:lnTo>
                <a:lnTo>
                  <a:pt x="64" y="96"/>
                </a:lnTo>
                <a:lnTo>
                  <a:pt x="48" y="104"/>
                </a:lnTo>
                <a:lnTo>
                  <a:pt x="40" y="120"/>
                </a:lnTo>
                <a:lnTo>
                  <a:pt x="40" y="136"/>
                </a:lnTo>
                <a:lnTo>
                  <a:pt x="48" y="136"/>
                </a:lnTo>
                <a:lnTo>
                  <a:pt x="40" y="136"/>
                </a:lnTo>
                <a:lnTo>
                  <a:pt x="24" y="136"/>
                </a:lnTo>
                <a:lnTo>
                  <a:pt x="24" y="152"/>
                </a:lnTo>
                <a:lnTo>
                  <a:pt x="16" y="168"/>
                </a:lnTo>
                <a:lnTo>
                  <a:pt x="8" y="176"/>
                </a:lnTo>
                <a:lnTo>
                  <a:pt x="0" y="176"/>
                </a:lnTo>
                <a:lnTo>
                  <a:pt x="0" y="176"/>
                </a:lnTo>
                <a:lnTo>
                  <a:pt x="0" y="160"/>
                </a:lnTo>
                <a:lnTo>
                  <a:pt x="8" y="152"/>
                </a:lnTo>
                <a:lnTo>
                  <a:pt x="8" y="144"/>
                </a:lnTo>
                <a:lnTo>
                  <a:pt x="8" y="136"/>
                </a:lnTo>
                <a:lnTo>
                  <a:pt x="16" y="128"/>
                </a:lnTo>
                <a:lnTo>
                  <a:pt x="24" y="120"/>
                </a:lnTo>
                <a:lnTo>
                  <a:pt x="24" y="120"/>
                </a:lnTo>
                <a:lnTo>
                  <a:pt x="24" y="120"/>
                </a:lnTo>
                <a:lnTo>
                  <a:pt x="32" y="104"/>
                </a:lnTo>
                <a:lnTo>
                  <a:pt x="32" y="104"/>
                </a:lnTo>
                <a:lnTo>
                  <a:pt x="32" y="104"/>
                </a:lnTo>
                <a:lnTo>
                  <a:pt x="32" y="104"/>
                </a:lnTo>
                <a:lnTo>
                  <a:pt x="32" y="104"/>
                </a:lnTo>
                <a:lnTo>
                  <a:pt x="48" y="72"/>
                </a:lnTo>
                <a:lnTo>
                  <a:pt x="56" y="56"/>
                </a:lnTo>
                <a:lnTo>
                  <a:pt x="56" y="56"/>
                </a:lnTo>
                <a:lnTo>
                  <a:pt x="56" y="32"/>
                </a:lnTo>
                <a:lnTo>
                  <a:pt x="64" y="32"/>
                </a:lnTo>
                <a:lnTo>
                  <a:pt x="64" y="32"/>
                </a:lnTo>
                <a:lnTo>
                  <a:pt x="64" y="32"/>
                </a:lnTo>
                <a:lnTo>
                  <a:pt x="64" y="40"/>
                </a:lnTo>
                <a:lnTo>
                  <a:pt x="64" y="48"/>
                </a:lnTo>
                <a:lnTo>
                  <a:pt x="64" y="56"/>
                </a:lnTo>
                <a:lnTo>
                  <a:pt x="64" y="56"/>
                </a:lnTo>
                <a:lnTo>
                  <a:pt x="80" y="40"/>
                </a:lnTo>
                <a:lnTo>
                  <a:pt x="80" y="40"/>
                </a:lnTo>
                <a:lnTo>
                  <a:pt x="80" y="40"/>
                </a:lnTo>
                <a:lnTo>
                  <a:pt x="80" y="40"/>
                </a:lnTo>
                <a:lnTo>
                  <a:pt x="88" y="32"/>
                </a:lnTo>
                <a:lnTo>
                  <a:pt x="88" y="32"/>
                </a:lnTo>
                <a:lnTo>
                  <a:pt x="88" y="32"/>
                </a:lnTo>
                <a:lnTo>
                  <a:pt x="96" y="32"/>
                </a:lnTo>
                <a:lnTo>
                  <a:pt x="96" y="32"/>
                </a:lnTo>
                <a:lnTo>
                  <a:pt x="88" y="40"/>
                </a:lnTo>
                <a:lnTo>
                  <a:pt x="88" y="48"/>
                </a:lnTo>
                <a:lnTo>
                  <a:pt x="88" y="56"/>
                </a:lnTo>
                <a:lnTo>
                  <a:pt x="88" y="56"/>
                </a:lnTo>
                <a:lnTo>
                  <a:pt x="88" y="56"/>
                </a:lnTo>
                <a:lnTo>
                  <a:pt x="96" y="48"/>
                </a:lnTo>
                <a:lnTo>
                  <a:pt x="104" y="40"/>
                </a:lnTo>
                <a:lnTo>
                  <a:pt x="112" y="32"/>
                </a:lnTo>
                <a:lnTo>
                  <a:pt x="112" y="32"/>
                </a:lnTo>
                <a:lnTo>
                  <a:pt x="104" y="32"/>
                </a:lnTo>
                <a:lnTo>
                  <a:pt x="104" y="24"/>
                </a:lnTo>
                <a:lnTo>
                  <a:pt x="112" y="16"/>
                </a:lnTo>
                <a:lnTo>
                  <a:pt x="120" y="16"/>
                </a:lnTo>
                <a:lnTo>
                  <a:pt x="136" y="16"/>
                </a:lnTo>
                <a:lnTo>
                  <a:pt x="136" y="16"/>
                </a:lnTo>
                <a:lnTo>
                  <a:pt x="136" y="16"/>
                </a:lnTo>
                <a:lnTo>
                  <a:pt x="136" y="16"/>
                </a:lnTo>
                <a:lnTo>
                  <a:pt x="152" y="16"/>
                </a:lnTo>
                <a:lnTo>
                  <a:pt x="152" y="16"/>
                </a:lnTo>
                <a:lnTo>
                  <a:pt x="160" y="0"/>
                </a:lnTo>
                <a:lnTo>
                  <a:pt x="160" y="0"/>
                </a:lnTo>
                <a:lnTo>
                  <a:pt x="192" y="0"/>
                </a:lnTo>
                <a:lnTo>
                  <a:pt x="192" y="0"/>
                </a:lnTo>
                <a:lnTo>
                  <a:pt x="200" y="8"/>
                </a:lnTo>
                <a:lnTo>
                  <a:pt x="208" y="16"/>
                </a:lnTo>
                <a:lnTo>
                  <a:pt x="216" y="24"/>
                </a:lnTo>
                <a:close/>
              </a:path>
            </a:pathLst>
          </a:custGeom>
          <a:solidFill>
            <a:schemeClr val="bg1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4" name="Freeform 139"/>
          <p:cNvSpPr>
            <a:spLocks/>
          </p:cNvSpPr>
          <p:nvPr/>
        </p:nvSpPr>
        <p:spPr bwMode="auto">
          <a:xfrm>
            <a:off x="5657132" y="3420161"/>
            <a:ext cx="996833" cy="504985"/>
          </a:xfrm>
          <a:custGeom>
            <a:avLst/>
            <a:gdLst>
              <a:gd name="T0" fmla="*/ 504 w 584"/>
              <a:gd name="T1" fmla="*/ 32 h 296"/>
              <a:gd name="T2" fmla="*/ 504 w 584"/>
              <a:gd name="T3" fmla="*/ 24 h 296"/>
              <a:gd name="T4" fmla="*/ 480 w 584"/>
              <a:gd name="T5" fmla="*/ 32 h 296"/>
              <a:gd name="T6" fmla="*/ 456 w 584"/>
              <a:gd name="T7" fmla="*/ 32 h 296"/>
              <a:gd name="T8" fmla="*/ 440 w 584"/>
              <a:gd name="T9" fmla="*/ 32 h 296"/>
              <a:gd name="T10" fmla="*/ 432 w 584"/>
              <a:gd name="T11" fmla="*/ 32 h 296"/>
              <a:gd name="T12" fmla="*/ 392 w 584"/>
              <a:gd name="T13" fmla="*/ 24 h 296"/>
              <a:gd name="T14" fmla="*/ 384 w 584"/>
              <a:gd name="T15" fmla="*/ 0 h 296"/>
              <a:gd name="T16" fmla="*/ 344 w 584"/>
              <a:gd name="T17" fmla="*/ 0 h 296"/>
              <a:gd name="T18" fmla="*/ 344 w 584"/>
              <a:gd name="T19" fmla="*/ 24 h 296"/>
              <a:gd name="T20" fmla="*/ 320 w 584"/>
              <a:gd name="T21" fmla="*/ 40 h 296"/>
              <a:gd name="T22" fmla="*/ 296 w 584"/>
              <a:gd name="T23" fmla="*/ 56 h 296"/>
              <a:gd name="T24" fmla="*/ 296 w 584"/>
              <a:gd name="T25" fmla="*/ 72 h 296"/>
              <a:gd name="T26" fmla="*/ 272 w 584"/>
              <a:gd name="T27" fmla="*/ 88 h 296"/>
              <a:gd name="T28" fmla="*/ 248 w 584"/>
              <a:gd name="T29" fmla="*/ 120 h 296"/>
              <a:gd name="T30" fmla="*/ 232 w 584"/>
              <a:gd name="T31" fmla="*/ 104 h 296"/>
              <a:gd name="T32" fmla="*/ 216 w 584"/>
              <a:gd name="T33" fmla="*/ 144 h 296"/>
              <a:gd name="T34" fmla="*/ 200 w 584"/>
              <a:gd name="T35" fmla="*/ 128 h 296"/>
              <a:gd name="T36" fmla="*/ 176 w 584"/>
              <a:gd name="T37" fmla="*/ 152 h 296"/>
              <a:gd name="T38" fmla="*/ 144 w 584"/>
              <a:gd name="T39" fmla="*/ 144 h 296"/>
              <a:gd name="T40" fmla="*/ 144 w 584"/>
              <a:gd name="T41" fmla="*/ 136 h 296"/>
              <a:gd name="T42" fmla="*/ 136 w 584"/>
              <a:gd name="T43" fmla="*/ 152 h 296"/>
              <a:gd name="T44" fmla="*/ 128 w 584"/>
              <a:gd name="T45" fmla="*/ 144 h 296"/>
              <a:gd name="T46" fmla="*/ 112 w 584"/>
              <a:gd name="T47" fmla="*/ 144 h 296"/>
              <a:gd name="T48" fmla="*/ 112 w 584"/>
              <a:gd name="T49" fmla="*/ 152 h 296"/>
              <a:gd name="T50" fmla="*/ 104 w 584"/>
              <a:gd name="T51" fmla="*/ 160 h 296"/>
              <a:gd name="T52" fmla="*/ 104 w 584"/>
              <a:gd name="T53" fmla="*/ 168 h 296"/>
              <a:gd name="T54" fmla="*/ 104 w 584"/>
              <a:gd name="T55" fmla="*/ 184 h 296"/>
              <a:gd name="T56" fmla="*/ 88 w 584"/>
              <a:gd name="T57" fmla="*/ 192 h 296"/>
              <a:gd name="T58" fmla="*/ 80 w 584"/>
              <a:gd name="T59" fmla="*/ 224 h 296"/>
              <a:gd name="T60" fmla="*/ 72 w 584"/>
              <a:gd name="T61" fmla="*/ 232 h 296"/>
              <a:gd name="T62" fmla="*/ 24 w 584"/>
              <a:gd name="T63" fmla="*/ 232 h 296"/>
              <a:gd name="T64" fmla="*/ 24 w 584"/>
              <a:gd name="T65" fmla="*/ 248 h 296"/>
              <a:gd name="T66" fmla="*/ 32 w 584"/>
              <a:gd name="T67" fmla="*/ 256 h 296"/>
              <a:gd name="T68" fmla="*/ 24 w 584"/>
              <a:gd name="T69" fmla="*/ 288 h 296"/>
              <a:gd name="T70" fmla="*/ 16 w 584"/>
              <a:gd name="T71" fmla="*/ 288 h 296"/>
              <a:gd name="T72" fmla="*/ 120 w 584"/>
              <a:gd name="T73" fmla="*/ 288 h 296"/>
              <a:gd name="T74" fmla="*/ 112 w 584"/>
              <a:gd name="T75" fmla="*/ 272 h 296"/>
              <a:gd name="T76" fmla="*/ 144 w 584"/>
              <a:gd name="T77" fmla="*/ 272 h 296"/>
              <a:gd name="T78" fmla="*/ 482 w 584"/>
              <a:gd name="T79" fmla="*/ 234 h 296"/>
              <a:gd name="T80" fmla="*/ 520 w 584"/>
              <a:gd name="T81" fmla="*/ 208 h 296"/>
              <a:gd name="T82" fmla="*/ 546 w 584"/>
              <a:gd name="T83" fmla="*/ 170 h 296"/>
              <a:gd name="T84" fmla="*/ 568 w 584"/>
              <a:gd name="T85" fmla="*/ 144 h 296"/>
              <a:gd name="T86" fmla="*/ 584 w 584"/>
              <a:gd name="T87" fmla="*/ 128 h 296"/>
              <a:gd name="T88" fmla="*/ 568 w 584"/>
              <a:gd name="T89" fmla="*/ 120 h 296"/>
              <a:gd name="T90" fmla="*/ 552 w 584"/>
              <a:gd name="T91" fmla="*/ 112 h 296"/>
              <a:gd name="T92" fmla="*/ 528 w 584"/>
              <a:gd name="T93" fmla="*/ 72 h 296"/>
              <a:gd name="T94" fmla="*/ 520 w 584"/>
              <a:gd name="T95" fmla="*/ 48 h 296"/>
              <a:gd name="T96" fmla="*/ 520 w 584"/>
              <a:gd name="T97" fmla="*/ 4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84" h="296">
                <a:moveTo>
                  <a:pt x="520" y="40"/>
                </a:moveTo>
                <a:lnTo>
                  <a:pt x="512" y="32"/>
                </a:lnTo>
                <a:lnTo>
                  <a:pt x="504" y="32"/>
                </a:lnTo>
                <a:lnTo>
                  <a:pt x="504" y="32"/>
                </a:lnTo>
                <a:lnTo>
                  <a:pt x="504" y="32"/>
                </a:lnTo>
                <a:lnTo>
                  <a:pt x="504" y="24"/>
                </a:lnTo>
                <a:lnTo>
                  <a:pt x="496" y="16"/>
                </a:lnTo>
                <a:lnTo>
                  <a:pt x="488" y="16"/>
                </a:lnTo>
                <a:lnTo>
                  <a:pt x="480" y="32"/>
                </a:lnTo>
                <a:lnTo>
                  <a:pt x="472" y="32"/>
                </a:lnTo>
                <a:lnTo>
                  <a:pt x="456" y="32"/>
                </a:lnTo>
                <a:lnTo>
                  <a:pt x="456" y="32"/>
                </a:lnTo>
                <a:lnTo>
                  <a:pt x="448" y="24"/>
                </a:lnTo>
                <a:lnTo>
                  <a:pt x="440" y="24"/>
                </a:lnTo>
                <a:lnTo>
                  <a:pt x="440" y="32"/>
                </a:lnTo>
                <a:lnTo>
                  <a:pt x="440" y="32"/>
                </a:lnTo>
                <a:lnTo>
                  <a:pt x="432" y="32"/>
                </a:lnTo>
                <a:lnTo>
                  <a:pt x="432" y="32"/>
                </a:lnTo>
                <a:lnTo>
                  <a:pt x="416" y="24"/>
                </a:lnTo>
                <a:lnTo>
                  <a:pt x="416" y="24"/>
                </a:lnTo>
                <a:lnTo>
                  <a:pt x="392" y="24"/>
                </a:lnTo>
                <a:lnTo>
                  <a:pt x="392" y="24"/>
                </a:lnTo>
                <a:lnTo>
                  <a:pt x="392" y="16"/>
                </a:lnTo>
                <a:lnTo>
                  <a:pt x="384" y="0"/>
                </a:lnTo>
                <a:lnTo>
                  <a:pt x="360" y="0"/>
                </a:lnTo>
                <a:lnTo>
                  <a:pt x="344" y="0"/>
                </a:lnTo>
                <a:lnTo>
                  <a:pt x="344" y="0"/>
                </a:lnTo>
                <a:lnTo>
                  <a:pt x="336" y="8"/>
                </a:lnTo>
                <a:lnTo>
                  <a:pt x="336" y="16"/>
                </a:lnTo>
                <a:lnTo>
                  <a:pt x="344" y="24"/>
                </a:lnTo>
                <a:lnTo>
                  <a:pt x="344" y="32"/>
                </a:lnTo>
                <a:lnTo>
                  <a:pt x="328" y="32"/>
                </a:lnTo>
                <a:lnTo>
                  <a:pt x="320" y="40"/>
                </a:lnTo>
                <a:lnTo>
                  <a:pt x="312" y="40"/>
                </a:lnTo>
                <a:lnTo>
                  <a:pt x="296" y="40"/>
                </a:lnTo>
                <a:lnTo>
                  <a:pt x="296" y="56"/>
                </a:lnTo>
                <a:lnTo>
                  <a:pt x="304" y="56"/>
                </a:lnTo>
                <a:lnTo>
                  <a:pt x="304" y="64"/>
                </a:lnTo>
                <a:lnTo>
                  <a:pt x="296" y="72"/>
                </a:lnTo>
                <a:lnTo>
                  <a:pt x="288" y="88"/>
                </a:lnTo>
                <a:lnTo>
                  <a:pt x="280" y="88"/>
                </a:lnTo>
                <a:lnTo>
                  <a:pt x="272" y="88"/>
                </a:lnTo>
                <a:lnTo>
                  <a:pt x="272" y="112"/>
                </a:lnTo>
                <a:lnTo>
                  <a:pt x="264" y="120"/>
                </a:lnTo>
                <a:lnTo>
                  <a:pt x="248" y="120"/>
                </a:lnTo>
                <a:lnTo>
                  <a:pt x="240" y="112"/>
                </a:lnTo>
                <a:lnTo>
                  <a:pt x="240" y="104"/>
                </a:lnTo>
                <a:lnTo>
                  <a:pt x="232" y="104"/>
                </a:lnTo>
                <a:lnTo>
                  <a:pt x="224" y="128"/>
                </a:lnTo>
                <a:lnTo>
                  <a:pt x="224" y="144"/>
                </a:lnTo>
                <a:lnTo>
                  <a:pt x="216" y="144"/>
                </a:lnTo>
                <a:lnTo>
                  <a:pt x="208" y="136"/>
                </a:lnTo>
                <a:lnTo>
                  <a:pt x="208" y="128"/>
                </a:lnTo>
                <a:lnTo>
                  <a:pt x="200" y="128"/>
                </a:lnTo>
                <a:lnTo>
                  <a:pt x="184" y="144"/>
                </a:lnTo>
                <a:lnTo>
                  <a:pt x="184" y="152"/>
                </a:lnTo>
                <a:lnTo>
                  <a:pt x="176" y="152"/>
                </a:lnTo>
                <a:lnTo>
                  <a:pt x="160" y="136"/>
                </a:lnTo>
                <a:lnTo>
                  <a:pt x="152" y="136"/>
                </a:lnTo>
                <a:lnTo>
                  <a:pt x="144" y="144"/>
                </a:lnTo>
                <a:lnTo>
                  <a:pt x="144" y="144"/>
                </a:lnTo>
                <a:lnTo>
                  <a:pt x="144" y="136"/>
                </a:lnTo>
                <a:lnTo>
                  <a:pt x="144" y="136"/>
                </a:lnTo>
                <a:lnTo>
                  <a:pt x="144" y="144"/>
                </a:lnTo>
                <a:lnTo>
                  <a:pt x="144" y="152"/>
                </a:lnTo>
                <a:lnTo>
                  <a:pt x="136" y="152"/>
                </a:lnTo>
                <a:lnTo>
                  <a:pt x="136" y="152"/>
                </a:lnTo>
                <a:lnTo>
                  <a:pt x="136" y="152"/>
                </a:lnTo>
                <a:lnTo>
                  <a:pt x="128" y="144"/>
                </a:lnTo>
                <a:lnTo>
                  <a:pt x="120" y="144"/>
                </a:lnTo>
                <a:lnTo>
                  <a:pt x="112" y="144"/>
                </a:lnTo>
                <a:lnTo>
                  <a:pt x="112" y="144"/>
                </a:lnTo>
                <a:lnTo>
                  <a:pt x="112" y="144"/>
                </a:lnTo>
                <a:lnTo>
                  <a:pt x="112" y="152"/>
                </a:lnTo>
                <a:lnTo>
                  <a:pt x="112" y="152"/>
                </a:lnTo>
                <a:lnTo>
                  <a:pt x="112" y="160"/>
                </a:lnTo>
                <a:lnTo>
                  <a:pt x="112" y="160"/>
                </a:lnTo>
                <a:lnTo>
                  <a:pt x="104" y="160"/>
                </a:lnTo>
                <a:lnTo>
                  <a:pt x="112" y="160"/>
                </a:lnTo>
                <a:lnTo>
                  <a:pt x="104" y="168"/>
                </a:lnTo>
                <a:lnTo>
                  <a:pt x="104" y="168"/>
                </a:lnTo>
                <a:lnTo>
                  <a:pt x="96" y="176"/>
                </a:lnTo>
                <a:lnTo>
                  <a:pt x="96" y="176"/>
                </a:lnTo>
                <a:lnTo>
                  <a:pt x="104" y="184"/>
                </a:lnTo>
                <a:lnTo>
                  <a:pt x="104" y="184"/>
                </a:lnTo>
                <a:lnTo>
                  <a:pt x="104" y="192"/>
                </a:lnTo>
                <a:lnTo>
                  <a:pt x="88" y="192"/>
                </a:lnTo>
                <a:lnTo>
                  <a:pt x="72" y="200"/>
                </a:lnTo>
                <a:lnTo>
                  <a:pt x="72" y="216"/>
                </a:lnTo>
                <a:lnTo>
                  <a:pt x="80" y="224"/>
                </a:lnTo>
                <a:lnTo>
                  <a:pt x="80" y="232"/>
                </a:lnTo>
                <a:lnTo>
                  <a:pt x="80" y="232"/>
                </a:lnTo>
                <a:lnTo>
                  <a:pt x="72" y="232"/>
                </a:lnTo>
                <a:lnTo>
                  <a:pt x="48" y="224"/>
                </a:lnTo>
                <a:lnTo>
                  <a:pt x="32" y="224"/>
                </a:lnTo>
                <a:lnTo>
                  <a:pt x="24" y="232"/>
                </a:lnTo>
                <a:lnTo>
                  <a:pt x="24" y="232"/>
                </a:lnTo>
                <a:lnTo>
                  <a:pt x="16" y="240"/>
                </a:lnTo>
                <a:lnTo>
                  <a:pt x="24" y="248"/>
                </a:lnTo>
                <a:lnTo>
                  <a:pt x="24" y="248"/>
                </a:lnTo>
                <a:lnTo>
                  <a:pt x="32" y="256"/>
                </a:lnTo>
                <a:lnTo>
                  <a:pt x="32" y="256"/>
                </a:lnTo>
                <a:lnTo>
                  <a:pt x="24" y="256"/>
                </a:lnTo>
                <a:lnTo>
                  <a:pt x="24" y="256"/>
                </a:lnTo>
                <a:lnTo>
                  <a:pt x="24" y="288"/>
                </a:lnTo>
                <a:lnTo>
                  <a:pt x="24" y="288"/>
                </a:lnTo>
                <a:lnTo>
                  <a:pt x="16" y="288"/>
                </a:lnTo>
                <a:lnTo>
                  <a:pt x="16" y="288"/>
                </a:lnTo>
                <a:lnTo>
                  <a:pt x="0" y="296"/>
                </a:lnTo>
                <a:lnTo>
                  <a:pt x="0" y="296"/>
                </a:lnTo>
                <a:lnTo>
                  <a:pt x="120" y="288"/>
                </a:lnTo>
                <a:lnTo>
                  <a:pt x="120" y="288"/>
                </a:lnTo>
                <a:lnTo>
                  <a:pt x="112" y="272"/>
                </a:lnTo>
                <a:lnTo>
                  <a:pt x="112" y="272"/>
                </a:lnTo>
                <a:lnTo>
                  <a:pt x="120" y="272"/>
                </a:lnTo>
                <a:lnTo>
                  <a:pt x="136" y="272"/>
                </a:lnTo>
                <a:lnTo>
                  <a:pt x="144" y="272"/>
                </a:lnTo>
                <a:lnTo>
                  <a:pt x="448" y="248"/>
                </a:lnTo>
                <a:lnTo>
                  <a:pt x="464" y="240"/>
                </a:lnTo>
                <a:lnTo>
                  <a:pt x="482" y="234"/>
                </a:lnTo>
                <a:lnTo>
                  <a:pt x="504" y="216"/>
                </a:lnTo>
                <a:lnTo>
                  <a:pt x="504" y="208"/>
                </a:lnTo>
                <a:lnTo>
                  <a:pt x="520" y="208"/>
                </a:lnTo>
                <a:lnTo>
                  <a:pt x="526" y="194"/>
                </a:lnTo>
                <a:lnTo>
                  <a:pt x="536" y="184"/>
                </a:lnTo>
                <a:lnTo>
                  <a:pt x="546" y="170"/>
                </a:lnTo>
                <a:lnTo>
                  <a:pt x="560" y="160"/>
                </a:lnTo>
                <a:lnTo>
                  <a:pt x="568" y="152"/>
                </a:lnTo>
                <a:lnTo>
                  <a:pt x="568" y="144"/>
                </a:lnTo>
                <a:lnTo>
                  <a:pt x="568" y="152"/>
                </a:lnTo>
                <a:lnTo>
                  <a:pt x="584" y="128"/>
                </a:lnTo>
                <a:lnTo>
                  <a:pt x="584" y="128"/>
                </a:lnTo>
                <a:lnTo>
                  <a:pt x="576" y="128"/>
                </a:lnTo>
                <a:lnTo>
                  <a:pt x="576" y="128"/>
                </a:lnTo>
                <a:lnTo>
                  <a:pt x="568" y="120"/>
                </a:lnTo>
                <a:lnTo>
                  <a:pt x="560" y="120"/>
                </a:lnTo>
                <a:lnTo>
                  <a:pt x="560" y="120"/>
                </a:lnTo>
                <a:lnTo>
                  <a:pt x="552" y="112"/>
                </a:lnTo>
                <a:lnTo>
                  <a:pt x="536" y="88"/>
                </a:lnTo>
                <a:lnTo>
                  <a:pt x="528" y="72"/>
                </a:lnTo>
                <a:lnTo>
                  <a:pt x="528" y="72"/>
                </a:lnTo>
                <a:lnTo>
                  <a:pt x="528" y="64"/>
                </a:lnTo>
                <a:lnTo>
                  <a:pt x="528" y="56"/>
                </a:lnTo>
                <a:lnTo>
                  <a:pt x="520" y="48"/>
                </a:lnTo>
                <a:lnTo>
                  <a:pt x="520" y="40"/>
                </a:lnTo>
                <a:lnTo>
                  <a:pt x="520" y="40"/>
                </a:lnTo>
                <a:lnTo>
                  <a:pt x="520" y="40"/>
                </a:lnTo>
                <a:lnTo>
                  <a:pt x="528" y="40"/>
                </a:lnTo>
                <a:lnTo>
                  <a:pt x="520" y="4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5" name="Freeform 140"/>
          <p:cNvSpPr>
            <a:spLocks/>
          </p:cNvSpPr>
          <p:nvPr/>
        </p:nvSpPr>
        <p:spPr bwMode="auto">
          <a:xfrm>
            <a:off x="6545964" y="3078639"/>
            <a:ext cx="627582" cy="614446"/>
          </a:xfrm>
          <a:custGeom>
            <a:avLst/>
            <a:gdLst>
              <a:gd name="T0" fmla="*/ 48 w 368"/>
              <a:gd name="T1" fmla="*/ 320 h 360"/>
              <a:gd name="T2" fmla="*/ 32 w 368"/>
              <a:gd name="T3" fmla="*/ 312 h 360"/>
              <a:gd name="T4" fmla="*/ 8 w 368"/>
              <a:gd name="T5" fmla="*/ 272 h 360"/>
              <a:gd name="T6" fmla="*/ 0 w 368"/>
              <a:gd name="T7" fmla="*/ 248 h 360"/>
              <a:gd name="T8" fmla="*/ 0 w 368"/>
              <a:gd name="T9" fmla="*/ 240 h 360"/>
              <a:gd name="T10" fmla="*/ 16 w 368"/>
              <a:gd name="T11" fmla="*/ 240 h 360"/>
              <a:gd name="T12" fmla="*/ 32 w 368"/>
              <a:gd name="T13" fmla="*/ 224 h 360"/>
              <a:gd name="T14" fmla="*/ 32 w 368"/>
              <a:gd name="T15" fmla="*/ 192 h 360"/>
              <a:gd name="T16" fmla="*/ 48 w 368"/>
              <a:gd name="T17" fmla="*/ 192 h 360"/>
              <a:gd name="T18" fmla="*/ 56 w 368"/>
              <a:gd name="T19" fmla="*/ 176 h 360"/>
              <a:gd name="T20" fmla="*/ 80 w 368"/>
              <a:gd name="T21" fmla="*/ 136 h 360"/>
              <a:gd name="T22" fmla="*/ 80 w 368"/>
              <a:gd name="T23" fmla="*/ 136 h 360"/>
              <a:gd name="T24" fmla="*/ 112 w 368"/>
              <a:gd name="T25" fmla="*/ 112 h 360"/>
              <a:gd name="T26" fmla="*/ 120 w 368"/>
              <a:gd name="T27" fmla="*/ 80 h 360"/>
              <a:gd name="T28" fmla="*/ 128 w 368"/>
              <a:gd name="T29" fmla="*/ 40 h 360"/>
              <a:gd name="T30" fmla="*/ 120 w 368"/>
              <a:gd name="T31" fmla="*/ 0 h 360"/>
              <a:gd name="T32" fmla="*/ 128 w 368"/>
              <a:gd name="T33" fmla="*/ 0 h 360"/>
              <a:gd name="T34" fmla="*/ 224 w 368"/>
              <a:gd name="T35" fmla="*/ 72 h 360"/>
              <a:gd name="T36" fmla="*/ 232 w 368"/>
              <a:gd name="T37" fmla="*/ 120 h 360"/>
              <a:gd name="T38" fmla="*/ 256 w 368"/>
              <a:gd name="T39" fmla="*/ 96 h 360"/>
              <a:gd name="T40" fmla="*/ 280 w 368"/>
              <a:gd name="T41" fmla="*/ 80 h 360"/>
              <a:gd name="T42" fmla="*/ 296 w 368"/>
              <a:gd name="T43" fmla="*/ 80 h 360"/>
              <a:gd name="T44" fmla="*/ 312 w 368"/>
              <a:gd name="T45" fmla="*/ 64 h 360"/>
              <a:gd name="T46" fmla="*/ 344 w 368"/>
              <a:gd name="T47" fmla="*/ 64 h 360"/>
              <a:gd name="T48" fmla="*/ 352 w 368"/>
              <a:gd name="T49" fmla="*/ 64 h 360"/>
              <a:gd name="T50" fmla="*/ 368 w 368"/>
              <a:gd name="T51" fmla="*/ 88 h 360"/>
              <a:gd name="T52" fmla="*/ 360 w 368"/>
              <a:gd name="T53" fmla="*/ 104 h 360"/>
              <a:gd name="T54" fmla="*/ 328 w 368"/>
              <a:gd name="T55" fmla="*/ 96 h 360"/>
              <a:gd name="T56" fmla="*/ 312 w 368"/>
              <a:gd name="T57" fmla="*/ 88 h 360"/>
              <a:gd name="T58" fmla="*/ 304 w 368"/>
              <a:gd name="T59" fmla="*/ 120 h 360"/>
              <a:gd name="T60" fmla="*/ 296 w 368"/>
              <a:gd name="T61" fmla="*/ 144 h 360"/>
              <a:gd name="T62" fmla="*/ 288 w 368"/>
              <a:gd name="T63" fmla="*/ 160 h 360"/>
              <a:gd name="T64" fmla="*/ 264 w 368"/>
              <a:gd name="T65" fmla="*/ 160 h 360"/>
              <a:gd name="T66" fmla="*/ 264 w 368"/>
              <a:gd name="T67" fmla="*/ 192 h 360"/>
              <a:gd name="T68" fmla="*/ 232 w 368"/>
              <a:gd name="T69" fmla="*/ 192 h 360"/>
              <a:gd name="T70" fmla="*/ 224 w 368"/>
              <a:gd name="T71" fmla="*/ 208 h 360"/>
              <a:gd name="T72" fmla="*/ 224 w 368"/>
              <a:gd name="T73" fmla="*/ 224 h 360"/>
              <a:gd name="T74" fmla="*/ 216 w 368"/>
              <a:gd name="T75" fmla="*/ 240 h 360"/>
              <a:gd name="T76" fmla="*/ 208 w 368"/>
              <a:gd name="T77" fmla="*/ 264 h 360"/>
              <a:gd name="T78" fmla="*/ 200 w 368"/>
              <a:gd name="T79" fmla="*/ 296 h 360"/>
              <a:gd name="T80" fmla="*/ 192 w 368"/>
              <a:gd name="T81" fmla="*/ 304 h 360"/>
              <a:gd name="T82" fmla="*/ 200 w 368"/>
              <a:gd name="T83" fmla="*/ 312 h 360"/>
              <a:gd name="T84" fmla="*/ 184 w 368"/>
              <a:gd name="T85" fmla="*/ 320 h 360"/>
              <a:gd name="T86" fmla="*/ 168 w 368"/>
              <a:gd name="T87" fmla="*/ 328 h 360"/>
              <a:gd name="T88" fmla="*/ 152 w 368"/>
              <a:gd name="T89" fmla="*/ 336 h 360"/>
              <a:gd name="T90" fmla="*/ 144 w 368"/>
              <a:gd name="T91" fmla="*/ 344 h 360"/>
              <a:gd name="T92" fmla="*/ 120 w 368"/>
              <a:gd name="T93" fmla="*/ 344 h 360"/>
              <a:gd name="T94" fmla="*/ 112 w 368"/>
              <a:gd name="T95" fmla="*/ 344 h 360"/>
              <a:gd name="T96" fmla="*/ 88 w 368"/>
              <a:gd name="T97" fmla="*/ 352 h 360"/>
              <a:gd name="T98" fmla="*/ 64 w 368"/>
              <a:gd name="T99" fmla="*/ 336 h 360"/>
              <a:gd name="T100" fmla="*/ 56 w 368"/>
              <a:gd name="T101" fmla="*/ 32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68" h="360">
                <a:moveTo>
                  <a:pt x="56" y="328"/>
                </a:moveTo>
                <a:lnTo>
                  <a:pt x="56" y="328"/>
                </a:lnTo>
                <a:lnTo>
                  <a:pt x="48" y="320"/>
                </a:lnTo>
                <a:lnTo>
                  <a:pt x="40" y="320"/>
                </a:lnTo>
                <a:lnTo>
                  <a:pt x="40" y="320"/>
                </a:lnTo>
                <a:lnTo>
                  <a:pt x="32" y="312"/>
                </a:lnTo>
                <a:lnTo>
                  <a:pt x="16" y="288"/>
                </a:lnTo>
                <a:lnTo>
                  <a:pt x="8" y="272"/>
                </a:lnTo>
                <a:lnTo>
                  <a:pt x="8" y="272"/>
                </a:lnTo>
                <a:lnTo>
                  <a:pt x="8" y="264"/>
                </a:lnTo>
                <a:lnTo>
                  <a:pt x="8" y="256"/>
                </a:lnTo>
                <a:lnTo>
                  <a:pt x="0" y="248"/>
                </a:lnTo>
                <a:lnTo>
                  <a:pt x="0" y="240"/>
                </a:lnTo>
                <a:lnTo>
                  <a:pt x="0" y="240"/>
                </a:lnTo>
                <a:lnTo>
                  <a:pt x="0" y="240"/>
                </a:lnTo>
                <a:lnTo>
                  <a:pt x="8" y="240"/>
                </a:lnTo>
                <a:lnTo>
                  <a:pt x="8" y="240"/>
                </a:lnTo>
                <a:lnTo>
                  <a:pt x="16" y="240"/>
                </a:lnTo>
                <a:lnTo>
                  <a:pt x="24" y="224"/>
                </a:lnTo>
                <a:lnTo>
                  <a:pt x="32" y="224"/>
                </a:lnTo>
                <a:lnTo>
                  <a:pt x="32" y="224"/>
                </a:lnTo>
                <a:lnTo>
                  <a:pt x="32" y="208"/>
                </a:lnTo>
                <a:lnTo>
                  <a:pt x="32" y="200"/>
                </a:lnTo>
                <a:lnTo>
                  <a:pt x="32" y="192"/>
                </a:lnTo>
                <a:lnTo>
                  <a:pt x="32" y="176"/>
                </a:lnTo>
                <a:lnTo>
                  <a:pt x="48" y="176"/>
                </a:lnTo>
                <a:lnTo>
                  <a:pt x="48" y="192"/>
                </a:lnTo>
                <a:lnTo>
                  <a:pt x="56" y="192"/>
                </a:lnTo>
                <a:lnTo>
                  <a:pt x="56" y="176"/>
                </a:lnTo>
                <a:lnTo>
                  <a:pt x="56" y="176"/>
                </a:lnTo>
                <a:lnTo>
                  <a:pt x="64" y="152"/>
                </a:lnTo>
                <a:lnTo>
                  <a:pt x="64" y="152"/>
                </a:lnTo>
                <a:lnTo>
                  <a:pt x="80" y="136"/>
                </a:lnTo>
                <a:lnTo>
                  <a:pt x="80" y="136"/>
                </a:lnTo>
                <a:lnTo>
                  <a:pt x="80" y="136"/>
                </a:lnTo>
                <a:lnTo>
                  <a:pt x="80" y="136"/>
                </a:lnTo>
                <a:lnTo>
                  <a:pt x="88" y="136"/>
                </a:lnTo>
                <a:lnTo>
                  <a:pt x="96" y="128"/>
                </a:lnTo>
                <a:lnTo>
                  <a:pt x="112" y="112"/>
                </a:lnTo>
                <a:lnTo>
                  <a:pt x="120" y="104"/>
                </a:lnTo>
                <a:lnTo>
                  <a:pt x="120" y="88"/>
                </a:lnTo>
                <a:lnTo>
                  <a:pt x="120" y="80"/>
                </a:lnTo>
                <a:lnTo>
                  <a:pt x="120" y="40"/>
                </a:lnTo>
                <a:lnTo>
                  <a:pt x="120" y="40"/>
                </a:lnTo>
                <a:lnTo>
                  <a:pt x="128" y="40"/>
                </a:lnTo>
                <a:lnTo>
                  <a:pt x="128" y="24"/>
                </a:lnTo>
                <a:lnTo>
                  <a:pt x="120" y="8"/>
                </a:lnTo>
                <a:lnTo>
                  <a:pt x="120" y="0"/>
                </a:lnTo>
                <a:lnTo>
                  <a:pt x="120" y="0"/>
                </a:lnTo>
                <a:lnTo>
                  <a:pt x="128" y="0"/>
                </a:lnTo>
                <a:lnTo>
                  <a:pt x="128" y="0"/>
                </a:lnTo>
                <a:lnTo>
                  <a:pt x="144" y="88"/>
                </a:lnTo>
                <a:lnTo>
                  <a:pt x="144" y="88"/>
                </a:lnTo>
                <a:lnTo>
                  <a:pt x="224" y="72"/>
                </a:lnTo>
                <a:lnTo>
                  <a:pt x="224" y="72"/>
                </a:lnTo>
                <a:lnTo>
                  <a:pt x="232" y="120"/>
                </a:lnTo>
                <a:lnTo>
                  <a:pt x="232" y="120"/>
                </a:lnTo>
                <a:lnTo>
                  <a:pt x="256" y="96"/>
                </a:lnTo>
                <a:lnTo>
                  <a:pt x="256" y="96"/>
                </a:lnTo>
                <a:lnTo>
                  <a:pt x="256" y="96"/>
                </a:lnTo>
                <a:lnTo>
                  <a:pt x="264" y="96"/>
                </a:lnTo>
                <a:lnTo>
                  <a:pt x="272" y="88"/>
                </a:lnTo>
                <a:lnTo>
                  <a:pt x="280" y="80"/>
                </a:lnTo>
                <a:lnTo>
                  <a:pt x="280" y="80"/>
                </a:lnTo>
                <a:lnTo>
                  <a:pt x="280" y="80"/>
                </a:lnTo>
                <a:lnTo>
                  <a:pt x="296" y="80"/>
                </a:lnTo>
                <a:lnTo>
                  <a:pt x="304" y="80"/>
                </a:lnTo>
                <a:lnTo>
                  <a:pt x="312" y="64"/>
                </a:lnTo>
                <a:lnTo>
                  <a:pt x="312" y="64"/>
                </a:lnTo>
                <a:lnTo>
                  <a:pt x="328" y="64"/>
                </a:lnTo>
                <a:lnTo>
                  <a:pt x="336" y="64"/>
                </a:lnTo>
                <a:lnTo>
                  <a:pt x="344" y="64"/>
                </a:lnTo>
                <a:lnTo>
                  <a:pt x="344" y="64"/>
                </a:lnTo>
                <a:lnTo>
                  <a:pt x="352" y="64"/>
                </a:lnTo>
                <a:lnTo>
                  <a:pt x="352" y="64"/>
                </a:lnTo>
                <a:lnTo>
                  <a:pt x="352" y="72"/>
                </a:lnTo>
                <a:lnTo>
                  <a:pt x="352" y="72"/>
                </a:lnTo>
                <a:lnTo>
                  <a:pt x="368" y="88"/>
                </a:lnTo>
                <a:lnTo>
                  <a:pt x="368" y="96"/>
                </a:lnTo>
                <a:lnTo>
                  <a:pt x="360" y="96"/>
                </a:lnTo>
                <a:lnTo>
                  <a:pt x="360" y="104"/>
                </a:lnTo>
                <a:lnTo>
                  <a:pt x="360" y="104"/>
                </a:lnTo>
                <a:lnTo>
                  <a:pt x="352" y="104"/>
                </a:lnTo>
                <a:lnTo>
                  <a:pt x="328" y="96"/>
                </a:lnTo>
                <a:lnTo>
                  <a:pt x="320" y="96"/>
                </a:lnTo>
                <a:lnTo>
                  <a:pt x="312" y="88"/>
                </a:lnTo>
                <a:lnTo>
                  <a:pt x="312" y="88"/>
                </a:lnTo>
                <a:lnTo>
                  <a:pt x="312" y="112"/>
                </a:lnTo>
                <a:lnTo>
                  <a:pt x="312" y="112"/>
                </a:lnTo>
                <a:lnTo>
                  <a:pt x="304" y="120"/>
                </a:lnTo>
                <a:lnTo>
                  <a:pt x="304" y="128"/>
                </a:lnTo>
                <a:lnTo>
                  <a:pt x="296" y="144"/>
                </a:lnTo>
                <a:lnTo>
                  <a:pt x="296" y="144"/>
                </a:lnTo>
                <a:lnTo>
                  <a:pt x="288" y="144"/>
                </a:lnTo>
                <a:lnTo>
                  <a:pt x="288" y="152"/>
                </a:lnTo>
                <a:lnTo>
                  <a:pt x="288" y="160"/>
                </a:lnTo>
                <a:lnTo>
                  <a:pt x="280" y="160"/>
                </a:lnTo>
                <a:lnTo>
                  <a:pt x="272" y="160"/>
                </a:lnTo>
                <a:lnTo>
                  <a:pt x="264" y="160"/>
                </a:lnTo>
                <a:lnTo>
                  <a:pt x="264" y="176"/>
                </a:lnTo>
                <a:lnTo>
                  <a:pt x="264" y="184"/>
                </a:lnTo>
                <a:lnTo>
                  <a:pt x="264" y="192"/>
                </a:lnTo>
                <a:lnTo>
                  <a:pt x="264" y="200"/>
                </a:lnTo>
                <a:lnTo>
                  <a:pt x="248" y="200"/>
                </a:lnTo>
                <a:lnTo>
                  <a:pt x="232" y="192"/>
                </a:lnTo>
                <a:lnTo>
                  <a:pt x="224" y="192"/>
                </a:lnTo>
                <a:lnTo>
                  <a:pt x="224" y="200"/>
                </a:lnTo>
                <a:lnTo>
                  <a:pt x="224" y="208"/>
                </a:lnTo>
                <a:lnTo>
                  <a:pt x="224" y="216"/>
                </a:lnTo>
                <a:lnTo>
                  <a:pt x="224" y="216"/>
                </a:lnTo>
                <a:lnTo>
                  <a:pt x="224" y="224"/>
                </a:lnTo>
                <a:lnTo>
                  <a:pt x="216" y="232"/>
                </a:lnTo>
                <a:lnTo>
                  <a:pt x="216" y="232"/>
                </a:lnTo>
                <a:lnTo>
                  <a:pt x="216" y="240"/>
                </a:lnTo>
                <a:lnTo>
                  <a:pt x="216" y="256"/>
                </a:lnTo>
                <a:lnTo>
                  <a:pt x="216" y="256"/>
                </a:lnTo>
                <a:lnTo>
                  <a:pt x="208" y="264"/>
                </a:lnTo>
                <a:lnTo>
                  <a:pt x="200" y="280"/>
                </a:lnTo>
                <a:lnTo>
                  <a:pt x="200" y="288"/>
                </a:lnTo>
                <a:lnTo>
                  <a:pt x="200" y="296"/>
                </a:lnTo>
                <a:lnTo>
                  <a:pt x="200" y="296"/>
                </a:lnTo>
                <a:lnTo>
                  <a:pt x="200" y="296"/>
                </a:lnTo>
                <a:lnTo>
                  <a:pt x="192" y="304"/>
                </a:lnTo>
                <a:lnTo>
                  <a:pt x="192" y="304"/>
                </a:lnTo>
                <a:lnTo>
                  <a:pt x="200" y="312"/>
                </a:lnTo>
                <a:lnTo>
                  <a:pt x="200" y="312"/>
                </a:lnTo>
                <a:lnTo>
                  <a:pt x="184" y="320"/>
                </a:lnTo>
                <a:lnTo>
                  <a:pt x="184" y="320"/>
                </a:lnTo>
                <a:lnTo>
                  <a:pt x="184" y="320"/>
                </a:lnTo>
                <a:lnTo>
                  <a:pt x="168" y="320"/>
                </a:lnTo>
                <a:lnTo>
                  <a:pt x="168" y="328"/>
                </a:lnTo>
                <a:lnTo>
                  <a:pt x="168" y="328"/>
                </a:lnTo>
                <a:lnTo>
                  <a:pt x="160" y="328"/>
                </a:lnTo>
                <a:lnTo>
                  <a:pt x="152" y="328"/>
                </a:lnTo>
                <a:lnTo>
                  <a:pt x="152" y="336"/>
                </a:lnTo>
                <a:lnTo>
                  <a:pt x="152" y="336"/>
                </a:lnTo>
                <a:lnTo>
                  <a:pt x="152" y="336"/>
                </a:lnTo>
                <a:lnTo>
                  <a:pt x="144" y="344"/>
                </a:lnTo>
                <a:lnTo>
                  <a:pt x="136" y="344"/>
                </a:lnTo>
                <a:lnTo>
                  <a:pt x="128" y="344"/>
                </a:lnTo>
                <a:lnTo>
                  <a:pt x="120" y="344"/>
                </a:lnTo>
                <a:lnTo>
                  <a:pt x="120" y="344"/>
                </a:lnTo>
                <a:lnTo>
                  <a:pt x="120" y="344"/>
                </a:lnTo>
                <a:lnTo>
                  <a:pt x="112" y="344"/>
                </a:lnTo>
                <a:lnTo>
                  <a:pt x="104" y="360"/>
                </a:lnTo>
                <a:lnTo>
                  <a:pt x="96" y="360"/>
                </a:lnTo>
                <a:lnTo>
                  <a:pt x="88" y="352"/>
                </a:lnTo>
                <a:lnTo>
                  <a:pt x="88" y="352"/>
                </a:lnTo>
                <a:lnTo>
                  <a:pt x="72" y="352"/>
                </a:lnTo>
                <a:lnTo>
                  <a:pt x="64" y="336"/>
                </a:lnTo>
                <a:lnTo>
                  <a:pt x="64" y="328"/>
                </a:lnTo>
                <a:lnTo>
                  <a:pt x="64" y="328"/>
                </a:lnTo>
                <a:lnTo>
                  <a:pt x="56" y="3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6" name="Freeform 141"/>
          <p:cNvSpPr>
            <a:spLocks/>
          </p:cNvSpPr>
          <p:nvPr/>
        </p:nvSpPr>
        <p:spPr bwMode="auto">
          <a:xfrm>
            <a:off x="7665395" y="2039481"/>
            <a:ext cx="233519" cy="464119"/>
          </a:xfrm>
          <a:custGeom>
            <a:avLst/>
            <a:gdLst>
              <a:gd name="T0" fmla="*/ 104 w 136"/>
              <a:gd name="T1" fmla="*/ 240 h 272"/>
              <a:gd name="T2" fmla="*/ 128 w 136"/>
              <a:gd name="T3" fmla="*/ 232 h 272"/>
              <a:gd name="T4" fmla="*/ 128 w 136"/>
              <a:gd name="T5" fmla="*/ 224 h 272"/>
              <a:gd name="T6" fmla="*/ 136 w 136"/>
              <a:gd name="T7" fmla="*/ 216 h 272"/>
              <a:gd name="T8" fmla="*/ 136 w 136"/>
              <a:gd name="T9" fmla="*/ 208 h 272"/>
              <a:gd name="T10" fmla="*/ 128 w 136"/>
              <a:gd name="T11" fmla="*/ 200 h 272"/>
              <a:gd name="T12" fmla="*/ 128 w 136"/>
              <a:gd name="T13" fmla="*/ 192 h 272"/>
              <a:gd name="T14" fmla="*/ 112 w 136"/>
              <a:gd name="T15" fmla="*/ 184 h 272"/>
              <a:gd name="T16" fmla="*/ 56 w 136"/>
              <a:gd name="T17" fmla="*/ 0 h 272"/>
              <a:gd name="T18" fmla="*/ 48 w 136"/>
              <a:gd name="T19" fmla="*/ 0 h 272"/>
              <a:gd name="T20" fmla="*/ 32 w 136"/>
              <a:gd name="T21" fmla="*/ 8 h 272"/>
              <a:gd name="T22" fmla="*/ 32 w 136"/>
              <a:gd name="T23" fmla="*/ 8 h 272"/>
              <a:gd name="T24" fmla="*/ 32 w 136"/>
              <a:gd name="T25" fmla="*/ 16 h 272"/>
              <a:gd name="T26" fmla="*/ 32 w 136"/>
              <a:gd name="T27" fmla="*/ 16 h 272"/>
              <a:gd name="T28" fmla="*/ 32 w 136"/>
              <a:gd name="T29" fmla="*/ 24 h 272"/>
              <a:gd name="T30" fmla="*/ 24 w 136"/>
              <a:gd name="T31" fmla="*/ 32 h 272"/>
              <a:gd name="T32" fmla="*/ 32 w 136"/>
              <a:gd name="T33" fmla="*/ 40 h 272"/>
              <a:gd name="T34" fmla="*/ 32 w 136"/>
              <a:gd name="T35" fmla="*/ 48 h 272"/>
              <a:gd name="T36" fmla="*/ 24 w 136"/>
              <a:gd name="T37" fmla="*/ 56 h 272"/>
              <a:gd name="T38" fmla="*/ 32 w 136"/>
              <a:gd name="T39" fmla="*/ 88 h 272"/>
              <a:gd name="T40" fmla="*/ 16 w 136"/>
              <a:gd name="T41" fmla="*/ 104 h 272"/>
              <a:gd name="T42" fmla="*/ 16 w 136"/>
              <a:gd name="T43" fmla="*/ 104 h 272"/>
              <a:gd name="T44" fmla="*/ 8 w 136"/>
              <a:gd name="T45" fmla="*/ 112 h 272"/>
              <a:gd name="T46" fmla="*/ 16 w 136"/>
              <a:gd name="T47" fmla="*/ 120 h 272"/>
              <a:gd name="T48" fmla="*/ 16 w 136"/>
              <a:gd name="T49" fmla="*/ 160 h 272"/>
              <a:gd name="T50" fmla="*/ 8 w 136"/>
              <a:gd name="T51" fmla="*/ 176 h 272"/>
              <a:gd name="T52" fmla="*/ 0 w 136"/>
              <a:gd name="T53" fmla="*/ 192 h 272"/>
              <a:gd name="T54" fmla="*/ 8 w 136"/>
              <a:gd name="T55" fmla="*/ 216 h 272"/>
              <a:gd name="T56" fmla="*/ 16 w 136"/>
              <a:gd name="T57" fmla="*/ 240 h 272"/>
              <a:gd name="T58" fmla="*/ 8 w 136"/>
              <a:gd name="T59" fmla="*/ 256 h 272"/>
              <a:gd name="T60" fmla="*/ 16 w 136"/>
              <a:gd name="T61" fmla="*/ 272 h 272"/>
              <a:gd name="T62" fmla="*/ 96 w 136"/>
              <a:gd name="T63" fmla="*/ 256 h 272"/>
              <a:gd name="T64" fmla="*/ 104 w 136"/>
              <a:gd name="T65" fmla="*/ 24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6" h="272">
                <a:moveTo>
                  <a:pt x="104" y="248"/>
                </a:moveTo>
                <a:lnTo>
                  <a:pt x="104" y="240"/>
                </a:lnTo>
                <a:lnTo>
                  <a:pt x="112" y="232"/>
                </a:lnTo>
                <a:lnTo>
                  <a:pt x="128" y="232"/>
                </a:lnTo>
                <a:lnTo>
                  <a:pt x="128" y="232"/>
                </a:lnTo>
                <a:lnTo>
                  <a:pt x="128" y="224"/>
                </a:lnTo>
                <a:lnTo>
                  <a:pt x="128" y="224"/>
                </a:lnTo>
                <a:lnTo>
                  <a:pt x="136" y="216"/>
                </a:lnTo>
                <a:lnTo>
                  <a:pt x="136" y="208"/>
                </a:lnTo>
                <a:lnTo>
                  <a:pt x="136" y="208"/>
                </a:lnTo>
                <a:lnTo>
                  <a:pt x="128" y="208"/>
                </a:lnTo>
                <a:lnTo>
                  <a:pt x="128" y="200"/>
                </a:lnTo>
                <a:lnTo>
                  <a:pt x="128" y="200"/>
                </a:lnTo>
                <a:lnTo>
                  <a:pt x="128" y="192"/>
                </a:lnTo>
                <a:lnTo>
                  <a:pt x="120" y="184"/>
                </a:lnTo>
                <a:lnTo>
                  <a:pt x="112" y="184"/>
                </a:lnTo>
                <a:lnTo>
                  <a:pt x="104" y="176"/>
                </a:lnTo>
                <a:lnTo>
                  <a:pt x="56" y="0"/>
                </a:lnTo>
                <a:lnTo>
                  <a:pt x="56" y="0"/>
                </a:lnTo>
                <a:lnTo>
                  <a:pt x="48" y="0"/>
                </a:lnTo>
                <a:lnTo>
                  <a:pt x="32" y="0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24"/>
                </a:lnTo>
                <a:lnTo>
                  <a:pt x="32" y="24"/>
                </a:lnTo>
                <a:lnTo>
                  <a:pt x="24" y="24"/>
                </a:lnTo>
                <a:lnTo>
                  <a:pt x="24" y="32"/>
                </a:lnTo>
                <a:lnTo>
                  <a:pt x="32" y="32"/>
                </a:lnTo>
                <a:lnTo>
                  <a:pt x="32" y="40"/>
                </a:lnTo>
                <a:lnTo>
                  <a:pt x="32" y="40"/>
                </a:lnTo>
                <a:lnTo>
                  <a:pt x="32" y="48"/>
                </a:lnTo>
                <a:lnTo>
                  <a:pt x="24" y="56"/>
                </a:lnTo>
                <a:lnTo>
                  <a:pt x="24" y="56"/>
                </a:lnTo>
                <a:lnTo>
                  <a:pt x="32" y="64"/>
                </a:lnTo>
                <a:lnTo>
                  <a:pt x="32" y="88"/>
                </a:lnTo>
                <a:lnTo>
                  <a:pt x="32" y="96"/>
                </a:lnTo>
                <a:lnTo>
                  <a:pt x="16" y="104"/>
                </a:lnTo>
                <a:lnTo>
                  <a:pt x="16" y="104"/>
                </a:lnTo>
                <a:lnTo>
                  <a:pt x="16" y="104"/>
                </a:lnTo>
                <a:lnTo>
                  <a:pt x="16" y="104"/>
                </a:lnTo>
                <a:lnTo>
                  <a:pt x="8" y="112"/>
                </a:lnTo>
                <a:lnTo>
                  <a:pt x="8" y="112"/>
                </a:lnTo>
                <a:lnTo>
                  <a:pt x="16" y="120"/>
                </a:lnTo>
                <a:lnTo>
                  <a:pt x="16" y="136"/>
                </a:lnTo>
                <a:lnTo>
                  <a:pt x="16" y="160"/>
                </a:lnTo>
                <a:lnTo>
                  <a:pt x="8" y="168"/>
                </a:lnTo>
                <a:lnTo>
                  <a:pt x="8" y="176"/>
                </a:lnTo>
                <a:lnTo>
                  <a:pt x="8" y="184"/>
                </a:lnTo>
                <a:lnTo>
                  <a:pt x="0" y="192"/>
                </a:lnTo>
                <a:lnTo>
                  <a:pt x="0" y="208"/>
                </a:lnTo>
                <a:lnTo>
                  <a:pt x="8" y="216"/>
                </a:lnTo>
                <a:lnTo>
                  <a:pt x="8" y="224"/>
                </a:lnTo>
                <a:lnTo>
                  <a:pt x="16" y="240"/>
                </a:lnTo>
                <a:lnTo>
                  <a:pt x="16" y="248"/>
                </a:lnTo>
                <a:lnTo>
                  <a:pt x="8" y="256"/>
                </a:lnTo>
                <a:lnTo>
                  <a:pt x="8" y="272"/>
                </a:lnTo>
                <a:lnTo>
                  <a:pt x="16" y="272"/>
                </a:lnTo>
                <a:lnTo>
                  <a:pt x="16" y="272"/>
                </a:lnTo>
                <a:lnTo>
                  <a:pt x="96" y="256"/>
                </a:lnTo>
                <a:lnTo>
                  <a:pt x="96" y="256"/>
                </a:lnTo>
                <a:lnTo>
                  <a:pt x="104" y="24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7" name="Freeform 142"/>
          <p:cNvSpPr>
            <a:spLocks/>
          </p:cNvSpPr>
          <p:nvPr/>
        </p:nvSpPr>
        <p:spPr bwMode="auto">
          <a:xfrm>
            <a:off x="7748586" y="1588497"/>
            <a:ext cx="504985" cy="805640"/>
          </a:xfrm>
          <a:custGeom>
            <a:avLst/>
            <a:gdLst>
              <a:gd name="T0" fmla="*/ 80 w 296"/>
              <a:gd name="T1" fmla="*/ 456 h 472"/>
              <a:gd name="T2" fmla="*/ 56 w 296"/>
              <a:gd name="T3" fmla="*/ 440 h 472"/>
              <a:gd name="T4" fmla="*/ 0 w 296"/>
              <a:gd name="T5" fmla="*/ 264 h 472"/>
              <a:gd name="T6" fmla="*/ 16 w 296"/>
              <a:gd name="T7" fmla="*/ 256 h 472"/>
              <a:gd name="T8" fmla="*/ 16 w 296"/>
              <a:gd name="T9" fmla="*/ 256 h 472"/>
              <a:gd name="T10" fmla="*/ 24 w 296"/>
              <a:gd name="T11" fmla="*/ 240 h 472"/>
              <a:gd name="T12" fmla="*/ 24 w 296"/>
              <a:gd name="T13" fmla="*/ 240 h 472"/>
              <a:gd name="T14" fmla="*/ 24 w 296"/>
              <a:gd name="T15" fmla="*/ 216 h 472"/>
              <a:gd name="T16" fmla="*/ 32 w 296"/>
              <a:gd name="T17" fmla="*/ 200 h 472"/>
              <a:gd name="T18" fmla="*/ 40 w 296"/>
              <a:gd name="T19" fmla="*/ 184 h 472"/>
              <a:gd name="T20" fmla="*/ 32 w 296"/>
              <a:gd name="T21" fmla="*/ 136 h 472"/>
              <a:gd name="T22" fmla="*/ 40 w 296"/>
              <a:gd name="T23" fmla="*/ 120 h 472"/>
              <a:gd name="T24" fmla="*/ 48 w 296"/>
              <a:gd name="T25" fmla="*/ 80 h 472"/>
              <a:gd name="T26" fmla="*/ 72 w 296"/>
              <a:gd name="T27" fmla="*/ 8 h 472"/>
              <a:gd name="T28" fmla="*/ 96 w 296"/>
              <a:gd name="T29" fmla="*/ 32 h 472"/>
              <a:gd name="T30" fmla="*/ 120 w 296"/>
              <a:gd name="T31" fmla="*/ 8 h 472"/>
              <a:gd name="T32" fmla="*/ 128 w 296"/>
              <a:gd name="T33" fmla="*/ 0 h 472"/>
              <a:gd name="T34" fmla="*/ 168 w 296"/>
              <a:gd name="T35" fmla="*/ 16 h 472"/>
              <a:gd name="T36" fmla="*/ 208 w 296"/>
              <a:gd name="T37" fmla="*/ 136 h 472"/>
              <a:gd name="T38" fmla="*/ 224 w 296"/>
              <a:gd name="T39" fmla="*/ 160 h 472"/>
              <a:gd name="T40" fmla="*/ 240 w 296"/>
              <a:gd name="T41" fmla="*/ 160 h 472"/>
              <a:gd name="T42" fmla="*/ 248 w 296"/>
              <a:gd name="T43" fmla="*/ 184 h 472"/>
              <a:gd name="T44" fmla="*/ 264 w 296"/>
              <a:gd name="T45" fmla="*/ 200 h 472"/>
              <a:gd name="T46" fmla="*/ 280 w 296"/>
              <a:gd name="T47" fmla="*/ 208 h 472"/>
              <a:gd name="T48" fmla="*/ 280 w 296"/>
              <a:gd name="T49" fmla="*/ 216 h 472"/>
              <a:gd name="T50" fmla="*/ 288 w 296"/>
              <a:gd name="T51" fmla="*/ 224 h 472"/>
              <a:gd name="T52" fmla="*/ 296 w 296"/>
              <a:gd name="T53" fmla="*/ 224 h 472"/>
              <a:gd name="T54" fmla="*/ 280 w 296"/>
              <a:gd name="T55" fmla="*/ 248 h 472"/>
              <a:gd name="T56" fmla="*/ 272 w 296"/>
              <a:gd name="T57" fmla="*/ 240 h 472"/>
              <a:gd name="T58" fmla="*/ 272 w 296"/>
              <a:gd name="T59" fmla="*/ 248 h 472"/>
              <a:gd name="T60" fmla="*/ 264 w 296"/>
              <a:gd name="T61" fmla="*/ 248 h 472"/>
              <a:gd name="T62" fmla="*/ 264 w 296"/>
              <a:gd name="T63" fmla="*/ 256 h 472"/>
              <a:gd name="T64" fmla="*/ 248 w 296"/>
              <a:gd name="T65" fmla="*/ 264 h 472"/>
              <a:gd name="T66" fmla="*/ 248 w 296"/>
              <a:gd name="T67" fmla="*/ 264 h 472"/>
              <a:gd name="T68" fmla="*/ 248 w 296"/>
              <a:gd name="T69" fmla="*/ 280 h 472"/>
              <a:gd name="T70" fmla="*/ 232 w 296"/>
              <a:gd name="T71" fmla="*/ 296 h 472"/>
              <a:gd name="T72" fmla="*/ 232 w 296"/>
              <a:gd name="T73" fmla="*/ 280 h 472"/>
              <a:gd name="T74" fmla="*/ 216 w 296"/>
              <a:gd name="T75" fmla="*/ 272 h 472"/>
              <a:gd name="T76" fmla="*/ 216 w 296"/>
              <a:gd name="T77" fmla="*/ 280 h 472"/>
              <a:gd name="T78" fmla="*/ 200 w 296"/>
              <a:gd name="T79" fmla="*/ 296 h 472"/>
              <a:gd name="T80" fmla="*/ 200 w 296"/>
              <a:gd name="T81" fmla="*/ 304 h 472"/>
              <a:gd name="T82" fmla="*/ 192 w 296"/>
              <a:gd name="T83" fmla="*/ 296 h 472"/>
              <a:gd name="T84" fmla="*/ 184 w 296"/>
              <a:gd name="T85" fmla="*/ 296 h 472"/>
              <a:gd name="T86" fmla="*/ 176 w 296"/>
              <a:gd name="T87" fmla="*/ 288 h 472"/>
              <a:gd name="T88" fmla="*/ 176 w 296"/>
              <a:gd name="T89" fmla="*/ 336 h 472"/>
              <a:gd name="T90" fmla="*/ 168 w 296"/>
              <a:gd name="T91" fmla="*/ 360 h 472"/>
              <a:gd name="T92" fmla="*/ 160 w 296"/>
              <a:gd name="T93" fmla="*/ 352 h 472"/>
              <a:gd name="T94" fmla="*/ 152 w 296"/>
              <a:gd name="T95" fmla="*/ 368 h 472"/>
              <a:gd name="T96" fmla="*/ 144 w 296"/>
              <a:gd name="T97" fmla="*/ 368 h 472"/>
              <a:gd name="T98" fmla="*/ 136 w 296"/>
              <a:gd name="T99" fmla="*/ 368 h 472"/>
              <a:gd name="T100" fmla="*/ 128 w 296"/>
              <a:gd name="T101" fmla="*/ 360 h 472"/>
              <a:gd name="T102" fmla="*/ 128 w 296"/>
              <a:gd name="T103" fmla="*/ 392 h 472"/>
              <a:gd name="T104" fmla="*/ 128 w 296"/>
              <a:gd name="T105" fmla="*/ 376 h 472"/>
              <a:gd name="T106" fmla="*/ 120 w 296"/>
              <a:gd name="T107" fmla="*/ 376 h 472"/>
              <a:gd name="T108" fmla="*/ 104 w 296"/>
              <a:gd name="T109" fmla="*/ 392 h 472"/>
              <a:gd name="T110" fmla="*/ 104 w 296"/>
              <a:gd name="T111" fmla="*/ 408 h 472"/>
              <a:gd name="T112" fmla="*/ 104 w 296"/>
              <a:gd name="T113" fmla="*/ 416 h 472"/>
              <a:gd name="T114" fmla="*/ 104 w 296"/>
              <a:gd name="T115" fmla="*/ 432 h 472"/>
              <a:gd name="T116" fmla="*/ 88 w 296"/>
              <a:gd name="T117" fmla="*/ 440 h 472"/>
              <a:gd name="T118" fmla="*/ 80 w 296"/>
              <a:gd name="T119" fmla="*/ 47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6" h="472">
                <a:moveTo>
                  <a:pt x="80" y="464"/>
                </a:moveTo>
                <a:lnTo>
                  <a:pt x="80" y="464"/>
                </a:lnTo>
                <a:lnTo>
                  <a:pt x="80" y="456"/>
                </a:lnTo>
                <a:lnTo>
                  <a:pt x="72" y="448"/>
                </a:lnTo>
                <a:lnTo>
                  <a:pt x="64" y="448"/>
                </a:lnTo>
                <a:lnTo>
                  <a:pt x="56" y="440"/>
                </a:lnTo>
                <a:lnTo>
                  <a:pt x="8" y="264"/>
                </a:lnTo>
                <a:lnTo>
                  <a:pt x="0" y="264"/>
                </a:lnTo>
                <a:lnTo>
                  <a:pt x="0" y="264"/>
                </a:lnTo>
                <a:lnTo>
                  <a:pt x="0" y="248"/>
                </a:lnTo>
                <a:lnTo>
                  <a:pt x="8" y="248"/>
                </a:lnTo>
                <a:lnTo>
                  <a:pt x="16" y="256"/>
                </a:lnTo>
                <a:lnTo>
                  <a:pt x="16" y="256"/>
                </a:lnTo>
                <a:lnTo>
                  <a:pt x="16" y="256"/>
                </a:lnTo>
                <a:lnTo>
                  <a:pt x="16" y="256"/>
                </a:lnTo>
                <a:lnTo>
                  <a:pt x="16" y="240"/>
                </a:lnTo>
                <a:lnTo>
                  <a:pt x="16" y="240"/>
                </a:lnTo>
                <a:lnTo>
                  <a:pt x="24" y="240"/>
                </a:lnTo>
                <a:lnTo>
                  <a:pt x="24" y="240"/>
                </a:lnTo>
                <a:lnTo>
                  <a:pt x="24" y="240"/>
                </a:lnTo>
                <a:lnTo>
                  <a:pt x="24" y="240"/>
                </a:lnTo>
                <a:lnTo>
                  <a:pt x="24" y="232"/>
                </a:lnTo>
                <a:lnTo>
                  <a:pt x="24" y="216"/>
                </a:lnTo>
                <a:lnTo>
                  <a:pt x="24" y="216"/>
                </a:lnTo>
                <a:lnTo>
                  <a:pt x="40" y="200"/>
                </a:lnTo>
                <a:lnTo>
                  <a:pt x="40" y="200"/>
                </a:lnTo>
                <a:lnTo>
                  <a:pt x="32" y="200"/>
                </a:lnTo>
                <a:lnTo>
                  <a:pt x="32" y="192"/>
                </a:lnTo>
                <a:lnTo>
                  <a:pt x="40" y="184"/>
                </a:lnTo>
                <a:lnTo>
                  <a:pt x="40" y="184"/>
                </a:lnTo>
                <a:lnTo>
                  <a:pt x="40" y="176"/>
                </a:lnTo>
                <a:lnTo>
                  <a:pt x="32" y="160"/>
                </a:lnTo>
                <a:lnTo>
                  <a:pt x="32" y="136"/>
                </a:lnTo>
                <a:lnTo>
                  <a:pt x="40" y="136"/>
                </a:lnTo>
                <a:lnTo>
                  <a:pt x="40" y="136"/>
                </a:lnTo>
                <a:lnTo>
                  <a:pt x="40" y="120"/>
                </a:lnTo>
                <a:lnTo>
                  <a:pt x="40" y="88"/>
                </a:lnTo>
                <a:lnTo>
                  <a:pt x="48" y="80"/>
                </a:lnTo>
                <a:lnTo>
                  <a:pt x="48" y="80"/>
                </a:lnTo>
                <a:lnTo>
                  <a:pt x="64" y="16"/>
                </a:lnTo>
                <a:lnTo>
                  <a:pt x="64" y="16"/>
                </a:lnTo>
                <a:lnTo>
                  <a:pt x="72" y="8"/>
                </a:lnTo>
                <a:lnTo>
                  <a:pt x="80" y="8"/>
                </a:lnTo>
                <a:lnTo>
                  <a:pt x="88" y="32"/>
                </a:lnTo>
                <a:lnTo>
                  <a:pt x="96" y="32"/>
                </a:lnTo>
                <a:lnTo>
                  <a:pt x="104" y="24"/>
                </a:lnTo>
                <a:lnTo>
                  <a:pt x="120" y="8"/>
                </a:lnTo>
                <a:lnTo>
                  <a:pt x="120" y="8"/>
                </a:lnTo>
                <a:lnTo>
                  <a:pt x="128" y="8"/>
                </a:lnTo>
                <a:lnTo>
                  <a:pt x="128" y="8"/>
                </a:lnTo>
                <a:lnTo>
                  <a:pt x="128" y="0"/>
                </a:lnTo>
                <a:lnTo>
                  <a:pt x="136" y="0"/>
                </a:lnTo>
                <a:lnTo>
                  <a:pt x="144" y="8"/>
                </a:lnTo>
                <a:lnTo>
                  <a:pt x="168" y="16"/>
                </a:lnTo>
                <a:lnTo>
                  <a:pt x="176" y="24"/>
                </a:lnTo>
                <a:lnTo>
                  <a:pt x="176" y="24"/>
                </a:lnTo>
                <a:lnTo>
                  <a:pt x="208" y="136"/>
                </a:lnTo>
                <a:lnTo>
                  <a:pt x="208" y="136"/>
                </a:lnTo>
                <a:lnTo>
                  <a:pt x="208" y="144"/>
                </a:lnTo>
                <a:lnTo>
                  <a:pt x="224" y="160"/>
                </a:lnTo>
                <a:lnTo>
                  <a:pt x="240" y="160"/>
                </a:lnTo>
                <a:lnTo>
                  <a:pt x="240" y="160"/>
                </a:lnTo>
                <a:lnTo>
                  <a:pt x="240" y="160"/>
                </a:lnTo>
                <a:lnTo>
                  <a:pt x="240" y="176"/>
                </a:lnTo>
                <a:lnTo>
                  <a:pt x="240" y="176"/>
                </a:lnTo>
                <a:lnTo>
                  <a:pt x="248" y="184"/>
                </a:lnTo>
                <a:lnTo>
                  <a:pt x="248" y="184"/>
                </a:lnTo>
                <a:lnTo>
                  <a:pt x="256" y="200"/>
                </a:lnTo>
                <a:lnTo>
                  <a:pt x="264" y="200"/>
                </a:lnTo>
                <a:lnTo>
                  <a:pt x="264" y="192"/>
                </a:lnTo>
                <a:lnTo>
                  <a:pt x="264" y="192"/>
                </a:lnTo>
                <a:lnTo>
                  <a:pt x="280" y="208"/>
                </a:lnTo>
                <a:lnTo>
                  <a:pt x="288" y="208"/>
                </a:lnTo>
                <a:lnTo>
                  <a:pt x="288" y="208"/>
                </a:lnTo>
                <a:lnTo>
                  <a:pt x="280" y="216"/>
                </a:lnTo>
                <a:lnTo>
                  <a:pt x="280" y="216"/>
                </a:lnTo>
                <a:lnTo>
                  <a:pt x="288" y="224"/>
                </a:lnTo>
                <a:lnTo>
                  <a:pt x="288" y="224"/>
                </a:lnTo>
                <a:lnTo>
                  <a:pt x="296" y="216"/>
                </a:lnTo>
                <a:lnTo>
                  <a:pt x="296" y="224"/>
                </a:lnTo>
                <a:lnTo>
                  <a:pt x="296" y="224"/>
                </a:lnTo>
                <a:lnTo>
                  <a:pt x="288" y="240"/>
                </a:lnTo>
                <a:lnTo>
                  <a:pt x="288" y="240"/>
                </a:lnTo>
                <a:lnTo>
                  <a:pt x="280" y="248"/>
                </a:lnTo>
                <a:lnTo>
                  <a:pt x="280" y="248"/>
                </a:lnTo>
                <a:lnTo>
                  <a:pt x="272" y="240"/>
                </a:lnTo>
                <a:lnTo>
                  <a:pt x="272" y="240"/>
                </a:lnTo>
                <a:lnTo>
                  <a:pt x="272" y="240"/>
                </a:lnTo>
                <a:lnTo>
                  <a:pt x="272" y="240"/>
                </a:lnTo>
                <a:lnTo>
                  <a:pt x="272" y="248"/>
                </a:lnTo>
                <a:lnTo>
                  <a:pt x="272" y="248"/>
                </a:lnTo>
                <a:lnTo>
                  <a:pt x="272" y="256"/>
                </a:lnTo>
                <a:lnTo>
                  <a:pt x="264" y="248"/>
                </a:lnTo>
                <a:lnTo>
                  <a:pt x="264" y="256"/>
                </a:lnTo>
                <a:lnTo>
                  <a:pt x="264" y="256"/>
                </a:lnTo>
                <a:lnTo>
                  <a:pt x="264" y="256"/>
                </a:lnTo>
                <a:lnTo>
                  <a:pt x="264" y="264"/>
                </a:lnTo>
                <a:lnTo>
                  <a:pt x="248" y="264"/>
                </a:lnTo>
                <a:lnTo>
                  <a:pt x="248" y="264"/>
                </a:lnTo>
                <a:lnTo>
                  <a:pt x="248" y="264"/>
                </a:lnTo>
                <a:lnTo>
                  <a:pt x="248" y="264"/>
                </a:lnTo>
                <a:lnTo>
                  <a:pt x="248" y="264"/>
                </a:lnTo>
                <a:lnTo>
                  <a:pt x="248" y="264"/>
                </a:lnTo>
                <a:lnTo>
                  <a:pt x="248" y="272"/>
                </a:lnTo>
                <a:lnTo>
                  <a:pt x="248" y="280"/>
                </a:lnTo>
                <a:lnTo>
                  <a:pt x="240" y="288"/>
                </a:lnTo>
                <a:lnTo>
                  <a:pt x="232" y="296"/>
                </a:lnTo>
                <a:lnTo>
                  <a:pt x="232" y="296"/>
                </a:lnTo>
                <a:lnTo>
                  <a:pt x="232" y="288"/>
                </a:lnTo>
                <a:lnTo>
                  <a:pt x="232" y="288"/>
                </a:lnTo>
                <a:lnTo>
                  <a:pt x="232" y="280"/>
                </a:lnTo>
                <a:lnTo>
                  <a:pt x="232" y="280"/>
                </a:lnTo>
                <a:lnTo>
                  <a:pt x="224" y="272"/>
                </a:lnTo>
                <a:lnTo>
                  <a:pt x="216" y="272"/>
                </a:lnTo>
                <a:lnTo>
                  <a:pt x="216" y="280"/>
                </a:lnTo>
                <a:lnTo>
                  <a:pt x="216" y="280"/>
                </a:lnTo>
                <a:lnTo>
                  <a:pt x="216" y="280"/>
                </a:lnTo>
                <a:lnTo>
                  <a:pt x="216" y="288"/>
                </a:lnTo>
                <a:lnTo>
                  <a:pt x="208" y="288"/>
                </a:lnTo>
                <a:lnTo>
                  <a:pt x="200" y="296"/>
                </a:lnTo>
                <a:lnTo>
                  <a:pt x="200" y="296"/>
                </a:lnTo>
                <a:lnTo>
                  <a:pt x="200" y="304"/>
                </a:lnTo>
                <a:lnTo>
                  <a:pt x="200" y="304"/>
                </a:lnTo>
                <a:lnTo>
                  <a:pt x="184" y="304"/>
                </a:lnTo>
                <a:lnTo>
                  <a:pt x="184" y="304"/>
                </a:lnTo>
                <a:lnTo>
                  <a:pt x="192" y="296"/>
                </a:lnTo>
                <a:lnTo>
                  <a:pt x="192" y="296"/>
                </a:lnTo>
                <a:lnTo>
                  <a:pt x="184" y="296"/>
                </a:lnTo>
                <a:lnTo>
                  <a:pt x="184" y="296"/>
                </a:lnTo>
                <a:lnTo>
                  <a:pt x="176" y="288"/>
                </a:lnTo>
                <a:lnTo>
                  <a:pt x="176" y="288"/>
                </a:lnTo>
                <a:lnTo>
                  <a:pt x="176" y="288"/>
                </a:lnTo>
                <a:lnTo>
                  <a:pt x="176" y="296"/>
                </a:lnTo>
                <a:lnTo>
                  <a:pt x="176" y="312"/>
                </a:lnTo>
                <a:lnTo>
                  <a:pt x="176" y="336"/>
                </a:lnTo>
                <a:lnTo>
                  <a:pt x="176" y="336"/>
                </a:lnTo>
                <a:lnTo>
                  <a:pt x="168" y="344"/>
                </a:lnTo>
                <a:lnTo>
                  <a:pt x="168" y="360"/>
                </a:lnTo>
                <a:lnTo>
                  <a:pt x="168" y="360"/>
                </a:lnTo>
                <a:lnTo>
                  <a:pt x="160" y="352"/>
                </a:lnTo>
                <a:lnTo>
                  <a:pt x="160" y="352"/>
                </a:lnTo>
                <a:lnTo>
                  <a:pt x="152" y="352"/>
                </a:lnTo>
                <a:lnTo>
                  <a:pt x="152" y="352"/>
                </a:lnTo>
                <a:lnTo>
                  <a:pt x="152" y="368"/>
                </a:lnTo>
                <a:lnTo>
                  <a:pt x="152" y="368"/>
                </a:lnTo>
                <a:lnTo>
                  <a:pt x="144" y="368"/>
                </a:lnTo>
                <a:lnTo>
                  <a:pt x="144" y="368"/>
                </a:lnTo>
                <a:lnTo>
                  <a:pt x="144" y="368"/>
                </a:lnTo>
                <a:lnTo>
                  <a:pt x="144" y="368"/>
                </a:lnTo>
                <a:lnTo>
                  <a:pt x="136" y="368"/>
                </a:lnTo>
                <a:lnTo>
                  <a:pt x="136" y="368"/>
                </a:lnTo>
                <a:lnTo>
                  <a:pt x="136" y="368"/>
                </a:lnTo>
                <a:lnTo>
                  <a:pt x="128" y="360"/>
                </a:lnTo>
                <a:lnTo>
                  <a:pt x="128" y="368"/>
                </a:lnTo>
                <a:lnTo>
                  <a:pt x="128" y="384"/>
                </a:lnTo>
                <a:lnTo>
                  <a:pt x="128" y="392"/>
                </a:lnTo>
                <a:lnTo>
                  <a:pt x="128" y="392"/>
                </a:lnTo>
                <a:lnTo>
                  <a:pt x="128" y="384"/>
                </a:lnTo>
                <a:lnTo>
                  <a:pt x="128" y="376"/>
                </a:lnTo>
                <a:lnTo>
                  <a:pt x="120" y="376"/>
                </a:lnTo>
                <a:lnTo>
                  <a:pt x="120" y="376"/>
                </a:lnTo>
                <a:lnTo>
                  <a:pt x="120" y="376"/>
                </a:lnTo>
                <a:lnTo>
                  <a:pt x="112" y="384"/>
                </a:lnTo>
                <a:lnTo>
                  <a:pt x="104" y="392"/>
                </a:lnTo>
                <a:lnTo>
                  <a:pt x="104" y="392"/>
                </a:lnTo>
                <a:lnTo>
                  <a:pt x="104" y="408"/>
                </a:lnTo>
                <a:lnTo>
                  <a:pt x="104" y="408"/>
                </a:lnTo>
                <a:lnTo>
                  <a:pt x="104" y="408"/>
                </a:lnTo>
                <a:lnTo>
                  <a:pt x="104" y="408"/>
                </a:lnTo>
                <a:lnTo>
                  <a:pt x="104" y="416"/>
                </a:lnTo>
                <a:lnTo>
                  <a:pt x="104" y="416"/>
                </a:lnTo>
                <a:lnTo>
                  <a:pt x="96" y="416"/>
                </a:lnTo>
                <a:lnTo>
                  <a:pt x="96" y="424"/>
                </a:lnTo>
                <a:lnTo>
                  <a:pt x="104" y="432"/>
                </a:lnTo>
                <a:lnTo>
                  <a:pt x="104" y="432"/>
                </a:lnTo>
                <a:lnTo>
                  <a:pt x="88" y="440"/>
                </a:lnTo>
                <a:lnTo>
                  <a:pt x="88" y="440"/>
                </a:lnTo>
                <a:lnTo>
                  <a:pt x="88" y="464"/>
                </a:lnTo>
                <a:lnTo>
                  <a:pt x="88" y="464"/>
                </a:lnTo>
                <a:lnTo>
                  <a:pt x="80" y="472"/>
                </a:lnTo>
                <a:lnTo>
                  <a:pt x="80" y="472"/>
                </a:lnTo>
                <a:lnTo>
                  <a:pt x="80" y="46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8" name="Freeform 143"/>
          <p:cNvSpPr>
            <a:spLocks/>
          </p:cNvSpPr>
          <p:nvPr/>
        </p:nvSpPr>
        <p:spPr bwMode="auto">
          <a:xfrm>
            <a:off x="7598259" y="2436463"/>
            <a:ext cx="450983" cy="232059"/>
          </a:xfrm>
          <a:custGeom>
            <a:avLst/>
            <a:gdLst>
              <a:gd name="T0" fmla="*/ 0 w 264"/>
              <a:gd name="T1" fmla="*/ 128 h 136"/>
              <a:gd name="T2" fmla="*/ 0 w 264"/>
              <a:gd name="T3" fmla="*/ 56 h 136"/>
              <a:gd name="T4" fmla="*/ 136 w 264"/>
              <a:gd name="T5" fmla="*/ 24 h 136"/>
              <a:gd name="T6" fmla="*/ 144 w 264"/>
              <a:gd name="T7" fmla="*/ 16 h 136"/>
              <a:gd name="T8" fmla="*/ 152 w 264"/>
              <a:gd name="T9" fmla="*/ 0 h 136"/>
              <a:gd name="T10" fmla="*/ 168 w 264"/>
              <a:gd name="T11" fmla="*/ 0 h 136"/>
              <a:gd name="T12" fmla="*/ 168 w 264"/>
              <a:gd name="T13" fmla="*/ 8 h 136"/>
              <a:gd name="T14" fmla="*/ 184 w 264"/>
              <a:gd name="T15" fmla="*/ 16 h 136"/>
              <a:gd name="T16" fmla="*/ 184 w 264"/>
              <a:gd name="T17" fmla="*/ 24 h 136"/>
              <a:gd name="T18" fmla="*/ 176 w 264"/>
              <a:gd name="T19" fmla="*/ 32 h 136"/>
              <a:gd name="T20" fmla="*/ 176 w 264"/>
              <a:gd name="T21" fmla="*/ 32 h 136"/>
              <a:gd name="T22" fmla="*/ 176 w 264"/>
              <a:gd name="T23" fmla="*/ 40 h 136"/>
              <a:gd name="T24" fmla="*/ 168 w 264"/>
              <a:gd name="T25" fmla="*/ 56 h 136"/>
              <a:gd name="T26" fmla="*/ 184 w 264"/>
              <a:gd name="T27" fmla="*/ 56 h 136"/>
              <a:gd name="T28" fmla="*/ 200 w 264"/>
              <a:gd name="T29" fmla="*/ 64 h 136"/>
              <a:gd name="T30" fmla="*/ 208 w 264"/>
              <a:gd name="T31" fmla="*/ 64 h 136"/>
              <a:gd name="T32" fmla="*/ 208 w 264"/>
              <a:gd name="T33" fmla="*/ 72 h 136"/>
              <a:gd name="T34" fmla="*/ 216 w 264"/>
              <a:gd name="T35" fmla="*/ 80 h 136"/>
              <a:gd name="T36" fmla="*/ 216 w 264"/>
              <a:gd name="T37" fmla="*/ 88 h 136"/>
              <a:gd name="T38" fmla="*/ 224 w 264"/>
              <a:gd name="T39" fmla="*/ 96 h 136"/>
              <a:gd name="T40" fmla="*/ 256 w 264"/>
              <a:gd name="T41" fmla="*/ 88 h 136"/>
              <a:gd name="T42" fmla="*/ 248 w 264"/>
              <a:gd name="T43" fmla="*/ 72 h 136"/>
              <a:gd name="T44" fmla="*/ 240 w 264"/>
              <a:gd name="T45" fmla="*/ 64 h 136"/>
              <a:gd name="T46" fmla="*/ 232 w 264"/>
              <a:gd name="T47" fmla="*/ 64 h 136"/>
              <a:gd name="T48" fmla="*/ 240 w 264"/>
              <a:gd name="T49" fmla="*/ 56 h 136"/>
              <a:gd name="T50" fmla="*/ 264 w 264"/>
              <a:gd name="T51" fmla="*/ 72 h 136"/>
              <a:gd name="T52" fmla="*/ 264 w 264"/>
              <a:gd name="T53" fmla="*/ 96 h 136"/>
              <a:gd name="T54" fmla="*/ 256 w 264"/>
              <a:gd name="T55" fmla="*/ 96 h 136"/>
              <a:gd name="T56" fmla="*/ 240 w 264"/>
              <a:gd name="T57" fmla="*/ 104 h 136"/>
              <a:gd name="T58" fmla="*/ 232 w 264"/>
              <a:gd name="T59" fmla="*/ 120 h 136"/>
              <a:gd name="T60" fmla="*/ 224 w 264"/>
              <a:gd name="T61" fmla="*/ 128 h 136"/>
              <a:gd name="T62" fmla="*/ 216 w 264"/>
              <a:gd name="T63" fmla="*/ 120 h 136"/>
              <a:gd name="T64" fmla="*/ 216 w 264"/>
              <a:gd name="T65" fmla="*/ 112 h 136"/>
              <a:gd name="T66" fmla="*/ 208 w 264"/>
              <a:gd name="T67" fmla="*/ 104 h 136"/>
              <a:gd name="T68" fmla="*/ 208 w 264"/>
              <a:gd name="T69" fmla="*/ 120 h 136"/>
              <a:gd name="T70" fmla="*/ 208 w 264"/>
              <a:gd name="T71" fmla="*/ 112 h 136"/>
              <a:gd name="T72" fmla="*/ 200 w 264"/>
              <a:gd name="T73" fmla="*/ 120 h 136"/>
              <a:gd name="T74" fmla="*/ 200 w 264"/>
              <a:gd name="T75" fmla="*/ 136 h 136"/>
              <a:gd name="T76" fmla="*/ 184 w 264"/>
              <a:gd name="T77" fmla="*/ 136 h 136"/>
              <a:gd name="T78" fmla="*/ 176 w 264"/>
              <a:gd name="T79" fmla="*/ 120 h 136"/>
              <a:gd name="T80" fmla="*/ 168 w 264"/>
              <a:gd name="T81" fmla="*/ 112 h 136"/>
              <a:gd name="T82" fmla="*/ 160 w 264"/>
              <a:gd name="T83" fmla="*/ 104 h 136"/>
              <a:gd name="T84" fmla="*/ 160 w 264"/>
              <a:gd name="T85" fmla="*/ 104 h 136"/>
              <a:gd name="T86" fmla="*/ 152 w 264"/>
              <a:gd name="T87" fmla="*/ 88 h 136"/>
              <a:gd name="T88" fmla="*/ 128 w 264"/>
              <a:gd name="T89" fmla="*/ 96 h 136"/>
              <a:gd name="T90" fmla="*/ 128 w 264"/>
              <a:gd name="T91" fmla="*/ 96 h 136"/>
              <a:gd name="T92" fmla="*/ 56 w 264"/>
              <a:gd name="T93" fmla="*/ 112 h 136"/>
              <a:gd name="T94" fmla="*/ 56 w 264"/>
              <a:gd name="T95" fmla="*/ 120 h 136"/>
              <a:gd name="T96" fmla="*/ 56 w 264"/>
              <a:gd name="T97" fmla="*/ 112 h 136"/>
              <a:gd name="T98" fmla="*/ 0 w 264"/>
              <a:gd name="T99" fmla="*/ 12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4" h="136">
                <a:moveTo>
                  <a:pt x="0" y="128"/>
                </a:moveTo>
                <a:lnTo>
                  <a:pt x="0" y="128"/>
                </a:lnTo>
                <a:lnTo>
                  <a:pt x="0" y="56"/>
                </a:lnTo>
                <a:lnTo>
                  <a:pt x="0" y="56"/>
                </a:lnTo>
                <a:lnTo>
                  <a:pt x="56" y="40"/>
                </a:lnTo>
                <a:lnTo>
                  <a:pt x="136" y="24"/>
                </a:lnTo>
                <a:lnTo>
                  <a:pt x="136" y="24"/>
                </a:lnTo>
                <a:lnTo>
                  <a:pt x="144" y="16"/>
                </a:lnTo>
                <a:lnTo>
                  <a:pt x="144" y="8"/>
                </a:lnTo>
                <a:lnTo>
                  <a:pt x="152" y="0"/>
                </a:lnTo>
                <a:lnTo>
                  <a:pt x="168" y="0"/>
                </a:lnTo>
                <a:lnTo>
                  <a:pt x="168" y="0"/>
                </a:lnTo>
                <a:lnTo>
                  <a:pt x="168" y="0"/>
                </a:lnTo>
                <a:lnTo>
                  <a:pt x="168" y="8"/>
                </a:lnTo>
                <a:lnTo>
                  <a:pt x="184" y="16"/>
                </a:lnTo>
                <a:lnTo>
                  <a:pt x="184" y="16"/>
                </a:lnTo>
                <a:lnTo>
                  <a:pt x="192" y="16"/>
                </a:lnTo>
                <a:lnTo>
                  <a:pt x="184" y="24"/>
                </a:lnTo>
                <a:lnTo>
                  <a:pt x="176" y="24"/>
                </a:lnTo>
                <a:lnTo>
                  <a:pt x="176" y="32"/>
                </a:lnTo>
                <a:lnTo>
                  <a:pt x="176" y="32"/>
                </a:lnTo>
                <a:lnTo>
                  <a:pt x="176" y="32"/>
                </a:lnTo>
                <a:lnTo>
                  <a:pt x="176" y="32"/>
                </a:lnTo>
                <a:lnTo>
                  <a:pt x="176" y="40"/>
                </a:lnTo>
                <a:lnTo>
                  <a:pt x="168" y="48"/>
                </a:lnTo>
                <a:lnTo>
                  <a:pt x="168" y="56"/>
                </a:lnTo>
                <a:lnTo>
                  <a:pt x="184" y="56"/>
                </a:lnTo>
                <a:lnTo>
                  <a:pt x="184" y="56"/>
                </a:lnTo>
                <a:lnTo>
                  <a:pt x="192" y="56"/>
                </a:lnTo>
                <a:lnTo>
                  <a:pt x="200" y="64"/>
                </a:lnTo>
                <a:lnTo>
                  <a:pt x="200" y="64"/>
                </a:lnTo>
                <a:lnTo>
                  <a:pt x="208" y="64"/>
                </a:lnTo>
                <a:lnTo>
                  <a:pt x="208" y="64"/>
                </a:lnTo>
                <a:lnTo>
                  <a:pt x="208" y="72"/>
                </a:lnTo>
                <a:lnTo>
                  <a:pt x="208" y="80"/>
                </a:lnTo>
                <a:lnTo>
                  <a:pt x="216" y="80"/>
                </a:lnTo>
                <a:lnTo>
                  <a:pt x="216" y="80"/>
                </a:lnTo>
                <a:lnTo>
                  <a:pt x="216" y="88"/>
                </a:lnTo>
                <a:lnTo>
                  <a:pt x="216" y="88"/>
                </a:lnTo>
                <a:lnTo>
                  <a:pt x="224" y="96"/>
                </a:lnTo>
                <a:lnTo>
                  <a:pt x="248" y="96"/>
                </a:lnTo>
                <a:lnTo>
                  <a:pt x="256" y="88"/>
                </a:lnTo>
                <a:lnTo>
                  <a:pt x="256" y="80"/>
                </a:lnTo>
                <a:lnTo>
                  <a:pt x="248" y="72"/>
                </a:lnTo>
                <a:lnTo>
                  <a:pt x="248" y="64"/>
                </a:lnTo>
                <a:lnTo>
                  <a:pt x="240" y="64"/>
                </a:lnTo>
                <a:lnTo>
                  <a:pt x="240" y="64"/>
                </a:lnTo>
                <a:lnTo>
                  <a:pt x="232" y="64"/>
                </a:lnTo>
                <a:lnTo>
                  <a:pt x="232" y="64"/>
                </a:lnTo>
                <a:lnTo>
                  <a:pt x="240" y="56"/>
                </a:lnTo>
                <a:lnTo>
                  <a:pt x="248" y="56"/>
                </a:lnTo>
                <a:lnTo>
                  <a:pt x="264" y="72"/>
                </a:lnTo>
                <a:lnTo>
                  <a:pt x="264" y="88"/>
                </a:lnTo>
                <a:lnTo>
                  <a:pt x="264" y="96"/>
                </a:lnTo>
                <a:lnTo>
                  <a:pt x="264" y="96"/>
                </a:lnTo>
                <a:lnTo>
                  <a:pt x="256" y="96"/>
                </a:lnTo>
                <a:lnTo>
                  <a:pt x="248" y="104"/>
                </a:lnTo>
                <a:lnTo>
                  <a:pt x="240" y="104"/>
                </a:lnTo>
                <a:lnTo>
                  <a:pt x="232" y="112"/>
                </a:lnTo>
                <a:lnTo>
                  <a:pt x="232" y="120"/>
                </a:lnTo>
                <a:lnTo>
                  <a:pt x="224" y="128"/>
                </a:lnTo>
                <a:lnTo>
                  <a:pt x="224" y="128"/>
                </a:lnTo>
                <a:lnTo>
                  <a:pt x="216" y="120"/>
                </a:lnTo>
                <a:lnTo>
                  <a:pt x="216" y="120"/>
                </a:lnTo>
                <a:lnTo>
                  <a:pt x="216" y="112"/>
                </a:lnTo>
                <a:lnTo>
                  <a:pt x="216" y="112"/>
                </a:lnTo>
                <a:lnTo>
                  <a:pt x="216" y="104"/>
                </a:lnTo>
                <a:lnTo>
                  <a:pt x="208" y="104"/>
                </a:lnTo>
                <a:lnTo>
                  <a:pt x="208" y="120"/>
                </a:lnTo>
                <a:lnTo>
                  <a:pt x="208" y="120"/>
                </a:lnTo>
                <a:lnTo>
                  <a:pt x="208" y="112"/>
                </a:lnTo>
                <a:lnTo>
                  <a:pt x="208" y="112"/>
                </a:lnTo>
                <a:lnTo>
                  <a:pt x="200" y="120"/>
                </a:lnTo>
                <a:lnTo>
                  <a:pt x="200" y="120"/>
                </a:lnTo>
                <a:lnTo>
                  <a:pt x="200" y="120"/>
                </a:lnTo>
                <a:lnTo>
                  <a:pt x="200" y="136"/>
                </a:lnTo>
                <a:lnTo>
                  <a:pt x="184" y="136"/>
                </a:lnTo>
                <a:lnTo>
                  <a:pt x="184" y="136"/>
                </a:lnTo>
                <a:lnTo>
                  <a:pt x="184" y="120"/>
                </a:lnTo>
                <a:lnTo>
                  <a:pt x="176" y="120"/>
                </a:lnTo>
                <a:lnTo>
                  <a:pt x="168" y="112"/>
                </a:lnTo>
                <a:lnTo>
                  <a:pt x="168" y="112"/>
                </a:lnTo>
                <a:lnTo>
                  <a:pt x="168" y="112"/>
                </a:lnTo>
                <a:lnTo>
                  <a:pt x="160" y="104"/>
                </a:lnTo>
                <a:lnTo>
                  <a:pt x="160" y="104"/>
                </a:lnTo>
                <a:lnTo>
                  <a:pt x="160" y="104"/>
                </a:lnTo>
                <a:lnTo>
                  <a:pt x="160" y="104"/>
                </a:lnTo>
                <a:lnTo>
                  <a:pt x="152" y="88"/>
                </a:lnTo>
                <a:lnTo>
                  <a:pt x="152" y="88"/>
                </a:lnTo>
                <a:lnTo>
                  <a:pt x="128" y="96"/>
                </a:lnTo>
                <a:lnTo>
                  <a:pt x="128" y="96"/>
                </a:lnTo>
                <a:lnTo>
                  <a:pt x="128" y="96"/>
                </a:lnTo>
                <a:lnTo>
                  <a:pt x="128" y="96"/>
                </a:lnTo>
                <a:lnTo>
                  <a:pt x="56" y="112"/>
                </a:lnTo>
                <a:lnTo>
                  <a:pt x="56" y="112"/>
                </a:lnTo>
                <a:lnTo>
                  <a:pt x="56" y="120"/>
                </a:lnTo>
                <a:lnTo>
                  <a:pt x="56" y="120"/>
                </a:lnTo>
                <a:lnTo>
                  <a:pt x="56" y="112"/>
                </a:lnTo>
                <a:lnTo>
                  <a:pt x="56" y="112"/>
                </a:lnTo>
                <a:lnTo>
                  <a:pt x="0" y="128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9" name="Freeform 145"/>
          <p:cNvSpPr>
            <a:spLocks/>
          </p:cNvSpPr>
          <p:nvPr/>
        </p:nvSpPr>
        <p:spPr bwMode="auto">
          <a:xfrm>
            <a:off x="7598259" y="2599926"/>
            <a:ext cx="245195" cy="232059"/>
          </a:xfrm>
          <a:custGeom>
            <a:avLst/>
            <a:gdLst>
              <a:gd name="T0" fmla="*/ 104 w 144"/>
              <a:gd name="T1" fmla="*/ 88 h 136"/>
              <a:gd name="T2" fmla="*/ 88 w 144"/>
              <a:gd name="T3" fmla="*/ 96 h 136"/>
              <a:gd name="T4" fmla="*/ 64 w 144"/>
              <a:gd name="T5" fmla="*/ 96 h 136"/>
              <a:gd name="T6" fmla="*/ 64 w 144"/>
              <a:gd name="T7" fmla="*/ 96 h 136"/>
              <a:gd name="T8" fmla="*/ 40 w 144"/>
              <a:gd name="T9" fmla="*/ 112 h 136"/>
              <a:gd name="T10" fmla="*/ 40 w 144"/>
              <a:gd name="T11" fmla="*/ 112 h 136"/>
              <a:gd name="T12" fmla="*/ 24 w 144"/>
              <a:gd name="T13" fmla="*/ 136 h 136"/>
              <a:gd name="T14" fmla="*/ 16 w 144"/>
              <a:gd name="T15" fmla="*/ 136 h 136"/>
              <a:gd name="T16" fmla="*/ 16 w 144"/>
              <a:gd name="T17" fmla="*/ 136 h 136"/>
              <a:gd name="T18" fmla="*/ 8 w 144"/>
              <a:gd name="T19" fmla="*/ 128 h 136"/>
              <a:gd name="T20" fmla="*/ 8 w 144"/>
              <a:gd name="T21" fmla="*/ 128 h 136"/>
              <a:gd name="T22" fmla="*/ 24 w 144"/>
              <a:gd name="T23" fmla="*/ 112 h 136"/>
              <a:gd name="T24" fmla="*/ 24 w 144"/>
              <a:gd name="T25" fmla="*/ 112 h 136"/>
              <a:gd name="T26" fmla="*/ 16 w 144"/>
              <a:gd name="T27" fmla="*/ 104 h 136"/>
              <a:gd name="T28" fmla="*/ 16 w 144"/>
              <a:gd name="T29" fmla="*/ 104 h 136"/>
              <a:gd name="T30" fmla="*/ 0 w 144"/>
              <a:gd name="T31" fmla="*/ 32 h 136"/>
              <a:gd name="T32" fmla="*/ 0 w 144"/>
              <a:gd name="T33" fmla="*/ 32 h 136"/>
              <a:gd name="T34" fmla="*/ 56 w 144"/>
              <a:gd name="T35" fmla="*/ 16 h 136"/>
              <a:gd name="T36" fmla="*/ 56 w 144"/>
              <a:gd name="T37" fmla="*/ 16 h 136"/>
              <a:gd name="T38" fmla="*/ 56 w 144"/>
              <a:gd name="T39" fmla="*/ 24 h 136"/>
              <a:gd name="T40" fmla="*/ 56 w 144"/>
              <a:gd name="T41" fmla="*/ 24 h 136"/>
              <a:gd name="T42" fmla="*/ 56 w 144"/>
              <a:gd name="T43" fmla="*/ 16 h 136"/>
              <a:gd name="T44" fmla="*/ 56 w 144"/>
              <a:gd name="T45" fmla="*/ 16 h 136"/>
              <a:gd name="T46" fmla="*/ 128 w 144"/>
              <a:gd name="T47" fmla="*/ 0 h 136"/>
              <a:gd name="T48" fmla="*/ 128 w 144"/>
              <a:gd name="T49" fmla="*/ 0 h 136"/>
              <a:gd name="T50" fmla="*/ 128 w 144"/>
              <a:gd name="T51" fmla="*/ 0 h 136"/>
              <a:gd name="T52" fmla="*/ 144 w 144"/>
              <a:gd name="T53" fmla="*/ 56 h 136"/>
              <a:gd name="T54" fmla="*/ 144 w 144"/>
              <a:gd name="T55" fmla="*/ 56 h 136"/>
              <a:gd name="T56" fmla="*/ 136 w 144"/>
              <a:gd name="T57" fmla="*/ 64 h 136"/>
              <a:gd name="T58" fmla="*/ 136 w 144"/>
              <a:gd name="T59" fmla="*/ 64 h 136"/>
              <a:gd name="T60" fmla="*/ 136 w 144"/>
              <a:gd name="T61" fmla="*/ 72 h 136"/>
              <a:gd name="T62" fmla="*/ 136 w 144"/>
              <a:gd name="T63" fmla="*/ 72 h 136"/>
              <a:gd name="T64" fmla="*/ 136 w 144"/>
              <a:gd name="T65" fmla="*/ 72 h 136"/>
              <a:gd name="T66" fmla="*/ 104 w 144"/>
              <a:gd name="T67" fmla="*/ 8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" h="136">
                <a:moveTo>
                  <a:pt x="104" y="88"/>
                </a:moveTo>
                <a:lnTo>
                  <a:pt x="88" y="96"/>
                </a:lnTo>
                <a:lnTo>
                  <a:pt x="64" y="96"/>
                </a:lnTo>
                <a:lnTo>
                  <a:pt x="64" y="96"/>
                </a:lnTo>
                <a:lnTo>
                  <a:pt x="40" y="112"/>
                </a:lnTo>
                <a:lnTo>
                  <a:pt x="40" y="112"/>
                </a:lnTo>
                <a:lnTo>
                  <a:pt x="24" y="136"/>
                </a:lnTo>
                <a:lnTo>
                  <a:pt x="16" y="136"/>
                </a:lnTo>
                <a:lnTo>
                  <a:pt x="16" y="136"/>
                </a:lnTo>
                <a:lnTo>
                  <a:pt x="8" y="128"/>
                </a:lnTo>
                <a:lnTo>
                  <a:pt x="8" y="128"/>
                </a:lnTo>
                <a:lnTo>
                  <a:pt x="24" y="112"/>
                </a:lnTo>
                <a:lnTo>
                  <a:pt x="24" y="112"/>
                </a:lnTo>
                <a:lnTo>
                  <a:pt x="16" y="104"/>
                </a:lnTo>
                <a:lnTo>
                  <a:pt x="16" y="104"/>
                </a:lnTo>
                <a:lnTo>
                  <a:pt x="0" y="32"/>
                </a:lnTo>
                <a:lnTo>
                  <a:pt x="0" y="32"/>
                </a:lnTo>
                <a:lnTo>
                  <a:pt x="56" y="16"/>
                </a:lnTo>
                <a:lnTo>
                  <a:pt x="56" y="16"/>
                </a:lnTo>
                <a:lnTo>
                  <a:pt x="56" y="24"/>
                </a:lnTo>
                <a:lnTo>
                  <a:pt x="56" y="24"/>
                </a:lnTo>
                <a:lnTo>
                  <a:pt x="56" y="16"/>
                </a:lnTo>
                <a:lnTo>
                  <a:pt x="56" y="16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44" y="56"/>
                </a:lnTo>
                <a:lnTo>
                  <a:pt x="144" y="56"/>
                </a:lnTo>
                <a:lnTo>
                  <a:pt x="136" y="64"/>
                </a:lnTo>
                <a:lnTo>
                  <a:pt x="136" y="64"/>
                </a:lnTo>
                <a:lnTo>
                  <a:pt x="136" y="72"/>
                </a:lnTo>
                <a:lnTo>
                  <a:pt x="136" y="72"/>
                </a:lnTo>
                <a:lnTo>
                  <a:pt x="136" y="72"/>
                </a:lnTo>
                <a:lnTo>
                  <a:pt x="104" y="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0" name="Freeform 147"/>
          <p:cNvSpPr>
            <a:spLocks/>
          </p:cNvSpPr>
          <p:nvPr/>
        </p:nvSpPr>
        <p:spPr bwMode="auto">
          <a:xfrm>
            <a:off x="7433336" y="2804255"/>
            <a:ext cx="178058" cy="410117"/>
          </a:xfrm>
          <a:custGeom>
            <a:avLst/>
            <a:gdLst>
              <a:gd name="T0" fmla="*/ 24 w 104"/>
              <a:gd name="T1" fmla="*/ 152 h 240"/>
              <a:gd name="T2" fmla="*/ 40 w 104"/>
              <a:gd name="T3" fmla="*/ 128 h 240"/>
              <a:gd name="T4" fmla="*/ 48 w 104"/>
              <a:gd name="T5" fmla="*/ 120 h 240"/>
              <a:gd name="T6" fmla="*/ 48 w 104"/>
              <a:gd name="T7" fmla="*/ 112 h 240"/>
              <a:gd name="T8" fmla="*/ 0 w 104"/>
              <a:gd name="T9" fmla="*/ 80 h 240"/>
              <a:gd name="T10" fmla="*/ 8 w 104"/>
              <a:gd name="T11" fmla="*/ 64 h 240"/>
              <a:gd name="T12" fmla="*/ 8 w 104"/>
              <a:gd name="T13" fmla="*/ 56 h 240"/>
              <a:gd name="T14" fmla="*/ 0 w 104"/>
              <a:gd name="T15" fmla="*/ 40 h 240"/>
              <a:gd name="T16" fmla="*/ 16 w 104"/>
              <a:gd name="T17" fmla="*/ 24 h 240"/>
              <a:gd name="T18" fmla="*/ 24 w 104"/>
              <a:gd name="T19" fmla="*/ 0 h 240"/>
              <a:gd name="T20" fmla="*/ 96 w 104"/>
              <a:gd name="T21" fmla="*/ 24 h 240"/>
              <a:gd name="T22" fmla="*/ 96 w 104"/>
              <a:gd name="T23" fmla="*/ 48 h 240"/>
              <a:gd name="T24" fmla="*/ 88 w 104"/>
              <a:gd name="T25" fmla="*/ 56 h 240"/>
              <a:gd name="T26" fmla="*/ 88 w 104"/>
              <a:gd name="T27" fmla="*/ 72 h 240"/>
              <a:gd name="T28" fmla="*/ 80 w 104"/>
              <a:gd name="T29" fmla="*/ 80 h 240"/>
              <a:gd name="T30" fmla="*/ 96 w 104"/>
              <a:gd name="T31" fmla="*/ 80 h 240"/>
              <a:gd name="T32" fmla="*/ 96 w 104"/>
              <a:gd name="T33" fmla="*/ 80 h 240"/>
              <a:gd name="T34" fmla="*/ 96 w 104"/>
              <a:gd name="T35" fmla="*/ 80 h 240"/>
              <a:gd name="T36" fmla="*/ 104 w 104"/>
              <a:gd name="T37" fmla="*/ 80 h 240"/>
              <a:gd name="T38" fmla="*/ 104 w 104"/>
              <a:gd name="T39" fmla="*/ 112 h 240"/>
              <a:gd name="T40" fmla="*/ 104 w 104"/>
              <a:gd name="T41" fmla="*/ 128 h 240"/>
              <a:gd name="T42" fmla="*/ 104 w 104"/>
              <a:gd name="T43" fmla="*/ 144 h 240"/>
              <a:gd name="T44" fmla="*/ 104 w 104"/>
              <a:gd name="T45" fmla="*/ 144 h 240"/>
              <a:gd name="T46" fmla="*/ 104 w 104"/>
              <a:gd name="T47" fmla="*/ 120 h 240"/>
              <a:gd name="T48" fmla="*/ 96 w 104"/>
              <a:gd name="T49" fmla="*/ 120 h 240"/>
              <a:gd name="T50" fmla="*/ 96 w 104"/>
              <a:gd name="T51" fmla="*/ 136 h 240"/>
              <a:gd name="T52" fmla="*/ 96 w 104"/>
              <a:gd name="T53" fmla="*/ 152 h 240"/>
              <a:gd name="T54" fmla="*/ 96 w 104"/>
              <a:gd name="T55" fmla="*/ 168 h 240"/>
              <a:gd name="T56" fmla="*/ 88 w 104"/>
              <a:gd name="T57" fmla="*/ 176 h 240"/>
              <a:gd name="T58" fmla="*/ 88 w 104"/>
              <a:gd name="T59" fmla="*/ 184 h 240"/>
              <a:gd name="T60" fmla="*/ 80 w 104"/>
              <a:gd name="T61" fmla="*/ 200 h 240"/>
              <a:gd name="T62" fmla="*/ 80 w 104"/>
              <a:gd name="T63" fmla="*/ 200 h 240"/>
              <a:gd name="T64" fmla="*/ 72 w 104"/>
              <a:gd name="T65" fmla="*/ 224 h 240"/>
              <a:gd name="T66" fmla="*/ 64 w 104"/>
              <a:gd name="T67" fmla="*/ 240 h 240"/>
              <a:gd name="T68" fmla="*/ 56 w 104"/>
              <a:gd name="T69" fmla="*/ 232 h 240"/>
              <a:gd name="T70" fmla="*/ 56 w 104"/>
              <a:gd name="T71" fmla="*/ 216 h 240"/>
              <a:gd name="T72" fmla="*/ 48 w 104"/>
              <a:gd name="T73" fmla="*/ 224 h 240"/>
              <a:gd name="T74" fmla="*/ 40 w 104"/>
              <a:gd name="T75" fmla="*/ 224 h 240"/>
              <a:gd name="T76" fmla="*/ 32 w 104"/>
              <a:gd name="T77" fmla="*/ 216 h 240"/>
              <a:gd name="T78" fmla="*/ 24 w 104"/>
              <a:gd name="T79" fmla="*/ 216 h 240"/>
              <a:gd name="T80" fmla="*/ 8 w 104"/>
              <a:gd name="T81" fmla="*/ 200 h 240"/>
              <a:gd name="T82" fmla="*/ 8 w 104"/>
              <a:gd name="T83" fmla="*/ 192 h 240"/>
              <a:gd name="T84" fmla="*/ 0 w 104"/>
              <a:gd name="T85" fmla="*/ 184 h 240"/>
              <a:gd name="T86" fmla="*/ 8 w 104"/>
              <a:gd name="T87" fmla="*/ 176 h 240"/>
              <a:gd name="T88" fmla="*/ 8 w 104"/>
              <a:gd name="T89" fmla="*/ 168 h 240"/>
              <a:gd name="T90" fmla="*/ 8 w 104"/>
              <a:gd name="T91" fmla="*/ 168 h 240"/>
              <a:gd name="T92" fmla="*/ 8 w 104"/>
              <a:gd name="T93" fmla="*/ 16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" h="240">
                <a:moveTo>
                  <a:pt x="24" y="152"/>
                </a:moveTo>
                <a:lnTo>
                  <a:pt x="24" y="152"/>
                </a:lnTo>
                <a:lnTo>
                  <a:pt x="24" y="144"/>
                </a:lnTo>
                <a:lnTo>
                  <a:pt x="40" y="128"/>
                </a:lnTo>
                <a:lnTo>
                  <a:pt x="48" y="120"/>
                </a:lnTo>
                <a:lnTo>
                  <a:pt x="48" y="120"/>
                </a:lnTo>
                <a:lnTo>
                  <a:pt x="48" y="112"/>
                </a:lnTo>
                <a:lnTo>
                  <a:pt x="48" y="112"/>
                </a:lnTo>
                <a:lnTo>
                  <a:pt x="16" y="88"/>
                </a:lnTo>
                <a:lnTo>
                  <a:pt x="0" y="80"/>
                </a:lnTo>
                <a:lnTo>
                  <a:pt x="0" y="64"/>
                </a:lnTo>
                <a:lnTo>
                  <a:pt x="8" y="64"/>
                </a:lnTo>
                <a:lnTo>
                  <a:pt x="8" y="56"/>
                </a:lnTo>
                <a:lnTo>
                  <a:pt x="8" y="56"/>
                </a:lnTo>
                <a:lnTo>
                  <a:pt x="0" y="40"/>
                </a:lnTo>
                <a:lnTo>
                  <a:pt x="0" y="40"/>
                </a:lnTo>
                <a:lnTo>
                  <a:pt x="16" y="24"/>
                </a:lnTo>
                <a:lnTo>
                  <a:pt x="16" y="24"/>
                </a:lnTo>
                <a:lnTo>
                  <a:pt x="16" y="8"/>
                </a:lnTo>
                <a:lnTo>
                  <a:pt x="24" y="0"/>
                </a:lnTo>
                <a:lnTo>
                  <a:pt x="24" y="0"/>
                </a:lnTo>
                <a:lnTo>
                  <a:pt x="96" y="24"/>
                </a:lnTo>
                <a:lnTo>
                  <a:pt x="96" y="24"/>
                </a:lnTo>
                <a:lnTo>
                  <a:pt x="96" y="48"/>
                </a:lnTo>
                <a:lnTo>
                  <a:pt x="96" y="48"/>
                </a:lnTo>
                <a:lnTo>
                  <a:pt x="88" y="56"/>
                </a:lnTo>
                <a:lnTo>
                  <a:pt x="88" y="64"/>
                </a:lnTo>
                <a:lnTo>
                  <a:pt x="88" y="72"/>
                </a:lnTo>
                <a:lnTo>
                  <a:pt x="80" y="80"/>
                </a:lnTo>
                <a:lnTo>
                  <a:pt x="80" y="80"/>
                </a:lnTo>
                <a:lnTo>
                  <a:pt x="80" y="80"/>
                </a:lnTo>
                <a:lnTo>
                  <a:pt x="96" y="80"/>
                </a:lnTo>
                <a:lnTo>
                  <a:pt x="96" y="80"/>
                </a:lnTo>
                <a:lnTo>
                  <a:pt x="96" y="80"/>
                </a:lnTo>
                <a:lnTo>
                  <a:pt x="96" y="80"/>
                </a:lnTo>
                <a:lnTo>
                  <a:pt x="96" y="80"/>
                </a:lnTo>
                <a:lnTo>
                  <a:pt x="96" y="72"/>
                </a:lnTo>
                <a:lnTo>
                  <a:pt x="104" y="80"/>
                </a:lnTo>
                <a:lnTo>
                  <a:pt x="104" y="104"/>
                </a:lnTo>
                <a:lnTo>
                  <a:pt x="104" y="112"/>
                </a:lnTo>
                <a:lnTo>
                  <a:pt x="104" y="120"/>
                </a:lnTo>
                <a:lnTo>
                  <a:pt x="104" y="128"/>
                </a:lnTo>
                <a:lnTo>
                  <a:pt x="104" y="144"/>
                </a:lnTo>
                <a:lnTo>
                  <a:pt x="104" y="144"/>
                </a:lnTo>
                <a:lnTo>
                  <a:pt x="104" y="144"/>
                </a:lnTo>
                <a:lnTo>
                  <a:pt x="104" y="144"/>
                </a:lnTo>
                <a:lnTo>
                  <a:pt x="104" y="128"/>
                </a:lnTo>
                <a:lnTo>
                  <a:pt x="104" y="120"/>
                </a:lnTo>
                <a:lnTo>
                  <a:pt x="96" y="120"/>
                </a:lnTo>
                <a:lnTo>
                  <a:pt x="96" y="120"/>
                </a:lnTo>
                <a:lnTo>
                  <a:pt x="96" y="128"/>
                </a:lnTo>
                <a:lnTo>
                  <a:pt x="96" y="136"/>
                </a:lnTo>
                <a:lnTo>
                  <a:pt x="96" y="152"/>
                </a:lnTo>
                <a:lnTo>
                  <a:pt x="96" y="152"/>
                </a:lnTo>
                <a:lnTo>
                  <a:pt x="104" y="160"/>
                </a:lnTo>
                <a:lnTo>
                  <a:pt x="96" y="168"/>
                </a:lnTo>
                <a:lnTo>
                  <a:pt x="96" y="168"/>
                </a:lnTo>
                <a:lnTo>
                  <a:pt x="88" y="176"/>
                </a:lnTo>
                <a:lnTo>
                  <a:pt x="88" y="176"/>
                </a:lnTo>
                <a:lnTo>
                  <a:pt x="88" y="184"/>
                </a:lnTo>
                <a:lnTo>
                  <a:pt x="88" y="184"/>
                </a:lnTo>
                <a:lnTo>
                  <a:pt x="80" y="200"/>
                </a:lnTo>
                <a:lnTo>
                  <a:pt x="80" y="200"/>
                </a:lnTo>
                <a:lnTo>
                  <a:pt x="80" y="200"/>
                </a:lnTo>
                <a:lnTo>
                  <a:pt x="80" y="208"/>
                </a:lnTo>
                <a:lnTo>
                  <a:pt x="72" y="224"/>
                </a:lnTo>
                <a:lnTo>
                  <a:pt x="72" y="232"/>
                </a:lnTo>
                <a:lnTo>
                  <a:pt x="64" y="240"/>
                </a:lnTo>
                <a:lnTo>
                  <a:pt x="56" y="240"/>
                </a:lnTo>
                <a:lnTo>
                  <a:pt x="56" y="232"/>
                </a:lnTo>
                <a:lnTo>
                  <a:pt x="64" y="224"/>
                </a:lnTo>
                <a:lnTo>
                  <a:pt x="56" y="216"/>
                </a:lnTo>
                <a:lnTo>
                  <a:pt x="56" y="216"/>
                </a:lnTo>
                <a:lnTo>
                  <a:pt x="48" y="224"/>
                </a:lnTo>
                <a:lnTo>
                  <a:pt x="40" y="224"/>
                </a:lnTo>
                <a:lnTo>
                  <a:pt x="40" y="224"/>
                </a:lnTo>
                <a:lnTo>
                  <a:pt x="40" y="224"/>
                </a:lnTo>
                <a:lnTo>
                  <a:pt x="32" y="216"/>
                </a:lnTo>
                <a:lnTo>
                  <a:pt x="24" y="216"/>
                </a:lnTo>
                <a:lnTo>
                  <a:pt x="24" y="216"/>
                </a:lnTo>
                <a:lnTo>
                  <a:pt x="16" y="208"/>
                </a:lnTo>
                <a:lnTo>
                  <a:pt x="8" y="200"/>
                </a:lnTo>
                <a:lnTo>
                  <a:pt x="8" y="200"/>
                </a:lnTo>
                <a:lnTo>
                  <a:pt x="8" y="192"/>
                </a:lnTo>
                <a:lnTo>
                  <a:pt x="0" y="192"/>
                </a:lnTo>
                <a:lnTo>
                  <a:pt x="0" y="184"/>
                </a:lnTo>
                <a:lnTo>
                  <a:pt x="0" y="176"/>
                </a:lnTo>
                <a:lnTo>
                  <a:pt x="8" y="176"/>
                </a:lnTo>
                <a:lnTo>
                  <a:pt x="8" y="176"/>
                </a:lnTo>
                <a:lnTo>
                  <a:pt x="8" y="168"/>
                </a:lnTo>
                <a:lnTo>
                  <a:pt x="8" y="168"/>
                </a:lnTo>
                <a:lnTo>
                  <a:pt x="8" y="168"/>
                </a:lnTo>
                <a:lnTo>
                  <a:pt x="8" y="168"/>
                </a:lnTo>
                <a:lnTo>
                  <a:pt x="8" y="168"/>
                </a:lnTo>
                <a:lnTo>
                  <a:pt x="24" y="1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1" name="Freeform 148"/>
          <p:cNvSpPr>
            <a:spLocks/>
          </p:cNvSpPr>
          <p:nvPr/>
        </p:nvSpPr>
        <p:spPr bwMode="auto">
          <a:xfrm>
            <a:off x="7405606" y="3078639"/>
            <a:ext cx="137192" cy="245195"/>
          </a:xfrm>
          <a:custGeom>
            <a:avLst/>
            <a:gdLst>
              <a:gd name="T0" fmla="*/ 16 w 80"/>
              <a:gd name="T1" fmla="*/ 16 h 144"/>
              <a:gd name="T2" fmla="*/ 16 w 80"/>
              <a:gd name="T3" fmla="*/ 24 h 144"/>
              <a:gd name="T4" fmla="*/ 16 w 80"/>
              <a:gd name="T5" fmla="*/ 24 h 144"/>
              <a:gd name="T6" fmla="*/ 16 w 80"/>
              <a:gd name="T7" fmla="*/ 32 h 144"/>
              <a:gd name="T8" fmla="*/ 16 w 80"/>
              <a:gd name="T9" fmla="*/ 40 h 144"/>
              <a:gd name="T10" fmla="*/ 24 w 80"/>
              <a:gd name="T11" fmla="*/ 56 h 144"/>
              <a:gd name="T12" fmla="*/ 40 w 80"/>
              <a:gd name="T13" fmla="*/ 56 h 144"/>
              <a:gd name="T14" fmla="*/ 40 w 80"/>
              <a:gd name="T15" fmla="*/ 72 h 144"/>
              <a:gd name="T16" fmla="*/ 40 w 80"/>
              <a:gd name="T17" fmla="*/ 72 h 144"/>
              <a:gd name="T18" fmla="*/ 40 w 80"/>
              <a:gd name="T19" fmla="*/ 72 h 144"/>
              <a:gd name="T20" fmla="*/ 40 w 80"/>
              <a:gd name="T21" fmla="*/ 80 h 144"/>
              <a:gd name="T22" fmla="*/ 48 w 80"/>
              <a:gd name="T23" fmla="*/ 88 h 144"/>
              <a:gd name="T24" fmla="*/ 48 w 80"/>
              <a:gd name="T25" fmla="*/ 88 h 144"/>
              <a:gd name="T26" fmla="*/ 48 w 80"/>
              <a:gd name="T27" fmla="*/ 96 h 144"/>
              <a:gd name="T28" fmla="*/ 56 w 80"/>
              <a:gd name="T29" fmla="*/ 96 h 144"/>
              <a:gd name="T30" fmla="*/ 64 w 80"/>
              <a:gd name="T31" fmla="*/ 104 h 144"/>
              <a:gd name="T32" fmla="*/ 72 w 80"/>
              <a:gd name="T33" fmla="*/ 104 h 144"/>
              <a:gd name="T34" fmla="*/ 72 w 80"/>
              <a:gd name="T35" fmla="*/ 104 h 144"/>
              <a:gd name="T36" fmla="*/ 72 w 80"/>
              <a:gd name="T37" fmla="*/ 104 h 144"/>
              <a:gd name="T38" fmla="*/ 72 w 80"/>
              <a:gd name="T39" fmla="*/ 112 h 144"/>
              <a:gd name="T40" fmla="*/ 72 w 80"/>
              <a:gd name="T41" fmla="*/ 112 h 144"/>
              <a:gd name="T42" fmla="*/ 64 w 80"/>
              <a:gd name="T43" fmla="*/ 112 h 144"/>
              <a:gd name="T44" fmla="*/ 64 w 80"/>
              <a:gd name="T45" fmla="*/ 112 h 144"/>
              <a:gd name="T46" fmla="*/ 64 w 80"/>
              <a:gd name="T47" fmla="*/ 120 h 144"/>
              <a:gd name="T48" fmla="*/ 64 w 80"/>
              <a:gd name="T49" fmla="*/ 120 h 144"/>
              <a:gd name="T50" fmla="*/ 64 w 80"/>
              <a:gd name="T51" fmla="*/ 120 h 144"/>
              <a:gd name="T52" fmla="*/ 64 w 80"/>
              <a:gd name="T53" fmla="*/ 120 h 144"/>
              <a:gd name="T54" fmla="*/ 64 w 80"/>
              <a:gd name="T55" fmla="*/ 120 h 144"/>
              <a:gd name="T56" fmla="*/ 64 w 80"/>
              <a:gd name="T57" fmla="*/ 128 h 144"/>
              <a:gd name="T58" fmla="*/ 64 w 80"/>
              <a:gd name="T59" fmla="*/ 128 h 144"/>
              <a:gd name="T60" fmla="*/ 72 w 80"/>
              <a:gd name="T61" fmla="*/ 120 h 144"/>
              <a:gd name="T62" fmla="*/ 72 w 80"/>
              <a:gd name="T63" fmla="*/ 120 h 144"/>
              <a:gd name="T64" fmla="*/ 72 w 80"/>
              <a:gd name="T65" fmla="*/ 120 h 144"/>
              <a:gd name="T66" fmla="*/ 80 w 80"/>
              <a:gd name="T67" fmla="*/ 120 h 144"/>
              <a:gd name="T68" fmla="*/ 80 w 80"/>
              <a:gd name="T69" fmla="*/ 120 h 144"/>
              <a:gd name="T70" fmla="*/ 80 w 80"/>
              <a:gd name="T71" fmla="*/ 128 h 144"/>
              <a:gd name="T72" fmla="*/ 80 w 80"/>
              <a:gd name="T73" fmla="*/ 128 h 144"/>
              <a:gd name="T74" fmla="*/ 80 w 80"/>
              <a:gd name="T75" fmla="*/ 136 h 144"/>
              <a:gd name="T76" fmla="*/ 80 w 80"/>
              <a:gd name="T77" fmla="*/ 136 h 144"/>
              <a:gd name="T78" fmla="*/ 32 w 80"/>
              <a:gd name="T79" fmla="*/ 144 h 144"/>
              <a:gd name="T80" fmla="*/ 32 w 80"/>
              <a:gd name="T81" fmla="*/ 144 h 144"/>
              <a:gd name="T82" fmla="*/ 0 w 80"/>
              <a:gd name="T83" fmla="*/ 16 h 144"/>
              <a:gd name="T84" fmla="*/ 0 w 80"/>
              <a:gd name="T85" fmla="*/ 24 h 144"/>
              <a:gd name="T86" fmla="*/ 0 w 80"/>
              <a:gd name="T87" fmla="*/ 0 h 144"/>
              <a:gd name="T88" fmla="*/ 16 w 80"/>
              <a:gd name="T89" fmla="*/ 0 h 144"/>
              <a:gd name="T90" fmla="*/ 24 w 80"/>
              <a:gd name="T91" fmla="*/ 8 h 144"/>
              <a:gd name="T92" fmla="*/ 24 w 80"/>
              <a:gd name="T93" fmla="*/ 8 h 144"/>
              <a:gd name="T94" fmla="*/ 16 w 80"/>
              <a:gd name="T95" fmla="*/ 8 h 144"/>
              <a:gd name="T96" fmla="*/ 16 w 80"/>
              <a:gd name="T97" fmla="*/ 1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" h="144">
                <a:moveTo>
                  <a:pt x="16" y="16"/>
                </a:moveTo>
                <a:lnTo>
                  <a:pt x="16" y="24"/>
                </a:ln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24" y="56"/>
                </a:lnTo>
                <a:lnTo>
                  <a:pt x="40" y="56"/>
                </a:lnTo>
                <a:lnTo>
                  <a:pt x="40" y="72"/>
                </a:lnTo>
                <a:lnTo>
                  <a:pt x="40" y="72"/>
                </a:lnTo>
                <a:lnTo>
                  <a:pt x="40" y="72"/>
                </a:lnTo>
                <a:lnTo>
                  <a:pt x="40" y="80"/>
                </a:lnTo>
                <a:lnTo>
                  <a:pt x="48" y="88"/>
                </a:lnTo>
                <a:lnTo>
                  <a:pt x="48" y="88"/>
                </a:lnTo>
                <a:lnTo>
                  <a:pt x="48" y="96"/>
                </a:lnTo>
                <a:lnTo>
                  <a:pt x="56" y="96"/>
                </a:lnTo>
                <a:lnTo>
                  <a:pt x="64" y="104"/>
                </a:lnTo>
                <a:lnTo>
                  <a:pt x="72" y="104"/>
                </a:lnTo>
                <a:lnTo>
                  <a:pt x="72" y="104"/>
                </a:lnTo>
                <a:lnTo>
                  <a:pt x="72" y="104"/>
                </a:lnTo>
                <a:lnTo>
                  <a:pt x="72" y="112"/>
                </a:lnTo>
                <a:lnTo>
                  <a:pt x="72" y="112"/>
                </a:lnTo>
                <a:lnTo>
                  <a:pt x="64" y="112"/>
                </a:lnTo>
                <a:lnTo>
                  <a:pt x="64" y="112"/>
                </a:lnTo>
                <a:lnTo>
                  <a:pt x="64" y="120"/>
                </a:lnTo>
                <a:lnTo>
                  <a:pt x="64" y="120"/>
                </a:lnTo>
                <a:lnTo>
                  <a:pt x="64" y="120"/>
                </a:lnTo>
                <a:lnTo>
                  <a:pt x="64" y="120"/>
                </a:lnTo>
                <a:lnTo>
                  <a:pt x="64" y="120"/>
                </a:lnTo>
                <a:lnTo>
                  <a:pt x="64" y="128"/>
                </a:lnTo>
                <a:lnTo>
                  <a:pt x="64" y="128"/>
                </a:lnTo>
                <a:lnTo>
                  <a:pt x="72" y="120"/>
                </a:lnTo>
                <a:lnTo>
                  <a:pt x="72" y="120"/>
                </a:lnTo>
                <a:lnTo>
                  <a:pt x="72" y="120"/>
                </a:lnTo>
                <a:lnTo>
                  <a:pt x="80" y="120"/>
                </a:lnTo>
                <a:lnTo>
                  <a:pt x="80" y="120"/>
                </a:lnTo>
                <a:lnTo>
                  <a:pt x="80" y="128"/>
                </a:lnTo>
                <a:lnTo>
                  <a:pt x="80" y="128"/>
                </a:lnTo>
                <a:lnTo>
                  <a:pt x="80" y="136"/>
                </a:lnTo>
                <a:lnTo>
                  <a:pt x="80" y="136"/>
                </a:lnTo>
                <a:lnTo>
                  <a:pt x="32" y="144"/>
                </a:lnTo>
                <a:lnTo>
                  <a:pt x="32" y="144"/>
                </a:lnTo>
                <a:lnTo>
                  <a:pt x="0" y="16"/>
                </a:lnTo>
                <a:lnTo>
                  <a:pt x="0" y="24"/>
                </a:lnTo>
                <a:lnTo>
                  <a:pt x="0" y="0"/>
                </a:lnTo>
                <a:lnTo>
                  <a:pt x="16" y="0"/>
                </a:lnTo>
                <a:lnTo>
                  <a:pt x="24" y="8"/>
                </a:lnTo>
                <a:lnTo>
                  <a:pt x="24" y="8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2" name="Freeform 149"/>
          <p:cNvSpPr>
            <a:spLocks/>
          </p:cNvSpPr>
          <p:nvPr/>
        </p:nvSpPr>
        <p:spPr bwMode="auto">
          <a:xfrm>
            <a:off x="5560806" y="3789413"/>
            <a:ext cx="1161756" cy="410118"/>
          </a:xfrm>
          <a:custGeom>
            <a:avLst/>
            <a:gdLst>
              <a:gd name="T0" fmla="*/ 664 w 680"/>
              <a:gd name="T1" fmla="*/ 0 h 240"/>
              <a:gd name="T2" fmla="*/ 672 w 680"/>
              <a:gd name="T3" fmla="*/ 0 h 240"/>
              <a:gd name="T4" fmla="*/ 672 w 680"/>
              <a:gd name="T5" fmla="*/ 16 h 240"/>
              <a:gd name="T6" fmla="*/ 672 w 680"/>
              <a:gd name="T7" fmla="*/ 32 h 240"/>
              <a:gd name="T8" fmla="*/ 664 w 680"/>
              <a:gd name="T9" fmla="*/ 32 h 240"/>
              <a:gd name="T10" fmla="*/ 656 w 680"/>
              <a:gd name="T11" fmla="*/ 56 h 240"/>
              <a:gd name="T12" fmla="*/ 648 w 680"/>
              <a:gd name="T13" fmla="*/ 56 h 240"/>
              <a:gd name="T14" fmla="*/ 616 w 680"/>
              <a:gd name="T15" fmla="*/ 80 h 240"/>
              <a:gd name="T16" fmla="*/ 608 w 680"/>
              <a:gd name="T17" fmla="*/ 72 h 240"/>
              <a:gd name="T18" fmla="*/ 584 w 680"/>
              <a:gd name="T19" fmla="*/ 96 h 240"/>
              <a:gd name="T20" fmla="*/ 584 w 680"/>
              <a:gd name="T21" fmla="*/ 104 h 240"/>
              <a:gd name="T22" fmla="*/ 552 w 680"/>
              <a:gd name="T23" fmla="*/ 120 h 240"/>
              <a:gd name="T24" fmla="*/ 544 w 680"/>
              <a:gd name="T25" fmla="*/ 128 h 240"/>
              <a:gd name="T26" fmla="*/ 512 w 680"/>
              <a:gd name="T27" fmla="*/ 144 h 240"/>
              <a:gd name="T28" fmla="*/ 488 w 680"/>
              <a:gd name="T29" fmla="*/ 168 h 240"/>
              <a:gd name="T30" fmla="*/ 488 w 680"/>
              <a:gd name="T31" fmla="*/ 200 h 240"/>
              <a:gd name="T32" fmla="*/ 384 w 680"/>
              <a:gd name="T33" fmla="*/ 208 h 240"/>
              <a:gd name="T34" fmla="*/ 8 w 680"/>
              <a:gd name="T35" fmla="*/ 240 h 240"/>
              <a:gd name="T36" fmla="*/ 0 w 680"/>
              <a:gd name="T37" fmla="*/ 240 h 240"/>
              <a:gd name="T38" fmla="*/ 0 w 680"/>
              <a:gd name="T39" fmla="*/ 240 h 240"/>
              <a:gd name="T40" fmla="*/ 16 w 680"/>
              <a:gd name="T41" fmla="*/ 232 h 240"/>
              <a:gd name="T42" fmla="*/ 16 w 680"/>
              <a:gd name="T43" fmla="*/ 216 h 240"/>
              <a:gd name="T44" fmla="*/ 16 w 680"/>
              <a:gd name="T45" fmla="*/ 208 h 240"/>
              <a:gd name="T46" fmla="*/ 24 w 680"/>
              <a:gd name="T47" fmla="*/ 184 h 240"/>
              <a:gd name="T48" fmla="*/ 32 w 680"/>
              <a:gd name="T49" fmla="*/ 168 h 240"/>
              <a:gd name="T50" fmla="*/ 24 w 680"/>
              <a:gd name="T51" fmla="*/ 168 h 240"/>
              <a:gd name="T52" fmla="*/ 32 w 680"/>
              <a:gd name="T53" fmla="*/ 160 h 240"/>
              <a:gd name="T54" fmla="*/ 48 w 680"/>
              <a:gd name="T55" fmla="*/ 144 h 240"/>
              <a:gd name="T56" fmla="*/ 40 w 680"/>
              <a:gd name="T57" fmla="*/ 136 h 240"/>
              <a:gd name="T58" fmla="*/ 56 w 680"/>
              <a:gd name="T59" fmla="*/ 120 h 240"/>
              <a:gd name="T60" fmla="*/ 48 w 680"/>
              <a:gd name="T61" fmla="*/ 120 h 240"/>
              <a:gd name="T62" fmla="*/ 40 w 680"/>
              <a:gd name="T63" fmla="*/ 112 h 240"/>
              <a:gd name="T64" fmla="*/ 48 w 680"/>
              <a:gd name="T65" fmla="*/ 112 h 240"/>
              <a:gd name="T66" fmla="*/ 48 w 680"/>
              <a:gd name="T67" fmla="*/ 104 h 240"/>
              <a:gd name="T68" fmla="*/ 56 w 680"/>
              <a:gd name="T69" fmla="*/ 80 h 240"/>
              <a:gd name="T70" fmla="*/ 176 w 680"/>
              <a:gd name="T71" fmla="*/ 72 h 240"/>
              <a:gd name="T72" fmla="*/ 168 w 680"/>
              <a:gd name="T73" fmla="*/ 56 h 240"/>
              <a:gd name="T74" fmla="*/ 192 w 680"/>
              <a:gd name="T75" fmla="*/ 56 h 240"/>
              <a:gd name="T76" fmla="*/ 504 w 680"/>
              <a:gd name="T77" fmla="*/ 32 h 240"/>
              <a:gd name="T78" fmla="*/ 664 w 680"/>
              <a:gd name="T79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80" h="240">
                <a:moveTo>
                  <a:pt x="664" y="0"/>
                </a:moveTo>
                <a:lnTo>
                  <a:pt x="664" y="0"/>
                </a:lnTo>
                <a:lnTo>
                  <a:pt x="672" y="0"/>
                </a:lnTo>
                <a:lnTo>
                  <a:pt x="672" y="0"/>
                </a:lnTo>
                <a:lnTo>
                  <a:pt x="672" y="8"/>
                </a:lnTo>
                <a:lnTo>
                  <a:pt x="672" y="16"/>
                </a:lnTo>
                <a:lnTo>
                  <a:pt x="680" y="24"/>
                </a:lnTo>
                <a:lnTo>
                  <a:pt x="672" y="32"/>
                </a:lnTo>
                <a:lnTo>
                  <a:pt x="672" y="32"/>
                </a:lnTo>
                <a:lnTo>
                  <a:pt x="664" y="32"/>
                </a:lnTo>
                <a:lnTo>
                  <a:pt x="656" y="48"/>
                </a:lnTo>
                <a:lnTo>
                  <a:pt x="656" y="56"/>
                </a:lnTo>
                <a:lnTo>
                  <a:pt x="656" y="56"/>
                </a:lnTo>
                <a:lnTo>
                  <a:pt x="648" y="56"/>
                </a:lnTo>
                <a:lnTo>
                  <a:pt x="640" y="56"/>
                </a:lnTo>
                <a:lnTo>
                  <a:pt x="616" y="80"/>
                </a:lnTo>
                <a:lnTo>
                  <a:pt x="616" y="80"/>
                </a:lnTo>
                <a:lnTo>
                  <a:pt x="608" y="72"/>
                </a:lnTo>
                <a:lnTo>
                  <a:pt x="600" y="72"/>
                </a:lnTo>
                <a:lnTo>
                  <a:pt x="584" y="96"/>
                </a:lnTo>
                <a:lnTo>
                  <a:pt x="584" y="104"/>
                </a:lnTo>
                <a:lnTo>
                  <a:pt x="584" y="104"/>
                </a:lnTo>
                <a:lnTo>
                  <a:pt x="568" y="104"/>
                </a:lnTo>
                <a:lnTo>
                  <a:pt x="552" y="120"/>
                </a:lnTo>
                <a:lnTo>
                  <a:pt x="544" y="128"/>
                </a:lnTo>
                <a:lnTo>
                  <a:pt x="544" y="128"/>
                </a:lnTo>
                <a:lnTo>
                  <a:pt x="520" y="128"/>
                </a:lnTo>
                <a:lnTo>
                  <a:pt x="512" y="144"/>
                </a:lnTo>
                <a:lnTo>
                  <a:pt x="504" y="168"/>
                </a:lnTo>
                <a:lnTo>
                  <a:pt x="488" y="168"/>
                </a:lnTo>
                <a:lnTo>
                  <a:pt x="488" y="168"/>
                </a:lnTo>
                <a:lnTo>
                  <a:pt x="488" y="200"/>
                </a:lnTo>
                <a:lnTo>
                  <a:pt x="488" y="200"/>
                </a:lnTo>
                <a:lnTo>
                  <a:pt x="384" y="208"/>
                </a:lnTo>
                <a:lnTo>
                  <a:pt x="176" y="224"/>
                </a:lnTo>
                <a:lnTo>
                  <a:pt x="8" y="240"/>
                </a:lnTo>
                <a:lnTo>
                  <a:pt x="8" y="240"/>
                </a:lnTo>
                <a:lnTo>
                  <a:pt x="0" y="240"/>
                </a:lnTo>
                <a:lnTo>
                  <a:pt x="0" y="240"/>
                </a:lnTo>
                <a:lnTo>
                  <a:pt x="0" y="240"/>
                </a:lnTo>
                <a:lnTo>
                  <a:pt x="8" y="232"/>
                </a:lnTo>
                <a:lnTo>
                  <a:pt x="16" y="232"/>
                </a:lnTo>
                <a:lnTo>
                  <a:pt x="16" y="224"/>
                </a:lnTo>
                <a:lnTo>
                  <a:pt x="16" y="216"/>
                </a:lnTo>
                <a:lnTo>
                  <a:pt x="16" y="208"/>
                </a:lnTo>
                <a:lnTo>
                  <a:pt x="16" y="208"/>
                </a:lnTo>
                <a:lnTo>
                  <a:pt x="16" y="200"/>
                </a:lnTo>
                <a:lnTo>
                  <a:pt x="24" y="184"/>
                </a:lnTo>
                <a:lnTo>
                  <a:pt x="32" y="176"/>
                </a:lnTo>
                <a:lnTo>
                  <a:pt x="32" y="168"/>
                </a:lnTo>
                <a:lnTo>
                  <a:pt x="24" y="168"/>
                </a:lnTo>
                <a:lnTo>
                  <a:pt x="24" y="168"/>
                </a:lnTo>
                <a:lnTo>
                  <a:pt x="32" y="168"/>
                </a:lnTo>
                <a:lnTo>
                  <a:pt x="32" y="160"/>
                </a:lnTo>
                <a:lnTo>
                  <a:pt x="48" y="152"/>
                </a:lnTo>
                <a:lnTo>
                  <a:pt x="48" y="144"/>
                </a:lnTo>
                <a:lnTo>
                  <a:pt x="40" y="136"/>
                </a:lnTo>
                <a:lnTo>
                  <a:pt x="40" y="136"/>
                </a:lnTo>
                <a:lnTo>
                  <a:pt x="48" y="120"/>
                </a:lnTo>
                <a:lnTo>
                  <a:pt x="56" y="120"/>
                </a:lnTo>
                <a:lnTo>
                  <a:pt x="56" y="120"/>
                </a:lnTo>
                <a:lnTo>
                  <a:pt x="48" y="120"/>
                </a:lnTo>
                <a:lnTo>
                  <a:pt x="48" y="112"/>
                </a:lnTo>
                <a:lnTo>
                  <a:pt x="40" y="112"/>
                </a:lnTo>
                <a:lnTo>
                  <a:pt x="40" y="112"/>
                </a:lnTo>
                <a:lnTo>
                  <a:pt x="48" y="112"/>
                </a:lnTo>
                <a:lnTo>
                  <a:pt x="48" y="104"/>
                </a:lnTo>
                <a:lnTo>
                  <a:pt x="48" y="104"/>
                </a:lnTo>
                <a:lnTo>
                  <a:pt x="56" y="80"/>
                </a:lnTo>
                <a:lnTo>
                  <a:pt x="56" y="80"/>
                </a:lnTo>
                <a:lnTo>
                  <a:pt x="176" y="72"/>
                </a:lnTo>
                <a:lnTo>
                  <a:pt x="176" y="72"/>
                </a:lnTo>
                <a:lnTo>
                  <a:pt x="168" y="56"/>
                </a:lnTo>
                <a:lnTo>
                  <a:pt x="168" y="56"/>
                </a:lnTo>
                <a:lnTo>
                  <a:pt x="176" y="56"/>
                </a:lnTo>
                <a:lnTo>
                  <a:pt x="192" y="56"/>
                </a:lnTo>
                <a:lnTo>
                  <a:pt x="200" y="56"/>
                </a:lnTo>
                <a:lnTo>
                  <a:pt x="504" y="32"/>
                </a:lnTo>
                <a:lnTo>
                  <a:pt x="656" y="8"/>
                </a:lnTo>
                <a:lnTo>
                  <a:pt x="664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3" name="Freeform 150"/>
          <p:cNvSpPr>
            <a:spLocks/>
          </p:cNvSpPr>
          <p:nvPr/>
        </p:nvSpPr>
        <p:spPr bwMode="auto">
          <a:xfrm>
            <a:off x="5397343" y="4171800"/>
            <a:ext cx="491849" cy="847966"/>
          </a:xfrm>
          <a:custGeom>
            <a:avLst/>
            <a:gdLst>
              <a:gd name="T0" fmla="*/ 208 w 288"/>
              <a:gd name="T1" fmla="*/ 480 h 496"/>
              <a:gd name="T2" fmla="*/ 216 w 288"/>
              <a:gd name="T3" fmla="*/ 488 h 496"/>
              <a:gd name="T4" fmla="*/ 248 w 288"/>
              <a:gd name="T5" fmla="*/ 480 h 496"/>
              <a:gd name="T6" fmla="*/ 240 w 288"/>
              <a:gd name="T7" fmla="*/ 472 h 496"/>
              <a:gd name="T8" fmla="*/ 256 w 288"/>
              <a:gd name="T9" fmla="*/ 480 h 496"/>
              <a:gd name="T10" fmla="*/ 264 w 288"/>
              <a:gd name="T11" fmla="*/ 480 h 496"/>
              <a:gd name="T12" fmla="*/ 272 w 288"/>
              <a:gd name="T13" fmla="*/ 472 h 496"/>
              <a:gd name="T14" fmla="*/ 288 w 288"/>
              <a:gd name="T15" fmla="*/ 472 h 496"/>
              <a:gd name="T16" fmla="*/ 272 w 288"/>
              <a:gd name="T17" fmla="*/ 0 h 496"/>
              <a:gd name="T18" fmla="*/ 104 w 288"/>
              <a:gd name="T19" fmla="*/ 16 h 496"/>
              <a:gd name="T20" fmla="*/ 88 w 288"/>
              <a:gd name="T21" fmla="*/ 40 h 496"/>
              <a:gd name="T22" fmla="*/ 80 w 288"/>
              <a:gd name="T23" fmla="*/ 48 h 496"/>
              <a:gd name="T24" fmla="*/ 72 w 288"/>
              <a:gd name="T25" fmla="*/ 80 h 496"/>
              <a:gd name="T26" fmla="*/ 72 w 288"/>
              <a:gd name="T27" fmla="*/ 80 h 496"/>
              <a:gd name="T28" fmla="*/ 56 w 288"/>
              <a:gd name="T29" fmla="*/ 104 h 496"/>
              <a:gd name="T30" fmla="*/ 48 w 288"/>
              <a:gd name="T31" fmla="*/ 112 h 496"/>
              <a:gd name="T32" fmla="*/ 40 w 288"/>
              <a:gd name="T33" fmla="*/ 120 h 496"/>
              <a:gd name="T34" fmla="*/ 40 w 288"/>
              <a:gd name="T35" fmla="*/ 136 h 496"/>
              <a:gd name="T36" fmla="*/ 32 w 288"/>
              <a:gd name="T37" fmla="*/ 144 h 496"/>
              <a:gd name="T38" fmla="*/ 40 w 288"/>
              <a:gd name="T39" fmla="*/ 152 h 496"/>
              <a:gd name="T40" fmla="*/ 32 w 288"/>
              <a:gd name="T41" fmla="*/ 160 h 496"/>
              <a:gd name="T42" fmla="*/ 24 w 288"/>
              <a:gd name="T43" fmla="*/ 168 h 496"/>
              <a:gd name="T44" fmla="*/ 40 w 288"/>
              <a:gd name="T45" fmla="*/ 200 h 496"/>
              <a:gd name="T46" fmla="*/ 40 w 288"/>
              <a:gd name="T47" fmla="*/ 208 h 496"/>
              <a:gd name="T48" fmla="*/ 32 w 288"/>
              <a:gd name="T49" fmla="*/ 224 h 496"/>
              <a:gd name="T50" fmla="*/ 32 w 288"/>
              <a:gd name="T51" fmla="*/ 232 h 496"/>
              <a:gd name="T52" fmla="*/ 40 w 288"/>
              <a:gd name="T53" fmla="*/ 232 h 496"/>
              <a:gd name="T54" fmla="*/ 40 w 288"/>
              <a:gd name="T55" fmla="*/ 248 h 496"/>
              <a:gd name="T56" fmla="*/ 40 w 288"/>
              <a:gd name="T57" fmla="*/ 256 h 496"/>
              <a:gd name="T58" fmla="*/ 40 w 288"/>
              <a:gd name="T59" fmla="*/ 264 h 496"/>
              <a:gd name="T60" fmla="*/ 48 w 288"/>
              <a:gd name="T61" fmla="*/ 272 h 496"/>
              <a:gd name="T62" fmla="*/ 48 w 288"/>
              <a:gd name="T63" fmla="*/ 280 h 496"/>
              <a:gd name="T64" fmla="*/ 48 w 288"/>
              <a:gd name="T65" fmla="*/ 280 h 496"/>
              <a:gd name="T66" fmla="*/ 56 w 288"/>
              <a:gd name="T67" fmla="*/ 288 h 496"/>
              <a:gd name="T68" fmla="*/ 56 w 288"/>
              <a:gd name="T69" fmla="*/ 304 h 496"/>
              <a:gd name="T70" fmla="*/ 40 w 288"/>
              <a:gd name="T71" fmla="*/ 312 h 496"/>
              <a:gd name="T72" fmla="*/ 40 w 288"/>
              <a:gd name="T73" fmla="*/ 320 h 496"/>
              <a:gd name="T74" fmla="*/ 40 w 288"/>
              <a:gd name="T75" fmla="*/ 344 h 496"/>
              <a:gd name="T76" fmla="*/ 24 w 288"/>
              <a:gd name="T77" fmla="*/ 360 h 496"/>
              <a:gd name="T78" fmla="*/ 16 w 288"/>
              <a:gd name="T79" fmla="*/ 368 h 496"/>
              <a:gd name="T80" fmla="*/ 24 w 288"/>
              <a:gd name="T81" fmla="*/ 368 h 496"/>
              <a:gd name="T82" fmla="*/ 16 w 288"/>
              <a:gd name="T83" fmla="*/ 384 h 496"/>
              <a:gd name="T84" fmla="*/ 16 w 288"/>
              <a:gd name="T85" fmla="*/ 392 h 496"/>
              <a:gd name="T86" fmla="*/ 16 w 288"/>
              <a:gd name="T87" fmla="*/ 400 h 496"/>
              <a:gd name="T88" fmla="*/ 8 w 288"/>
              <a:gd name="T89" fmla="*/ 416 h 496"/>
              <a:gd name="T90" fmla="*/ 8 w 288"/>
              <a:gd name="T91" fmla="*/ 424 h 496"/>
              <a:gd name="T92" fmla="*/ 168 w 288"/>
              <a:gd name="T93" fmla="*/ 416 h 496"/>
              <a:gd name="T94" fmla="*/ 160 w 288"/>
              <a:gd name="T95" fmla="*/ 448 h 496"/>
              <a:gd name="T96" fmla="*/ 184 w 288"/>
              <a:gd name="T97" fmla="*/ 488 h 496"/>
              <a:gd name="T98" fmla="*/ 200 w 288"/>
              <a:gd name="T99" fmla="*/ 496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8" h="496">
                <a:moveTo>
                  <a:pt x="208" y="488"/>
                </a:moveTo>
                <a:lnTo>
                  <a:pt x="208" y="488"/>
                </a:lnTo>
                <a:lnTo>
                  <a:pt x="208" y="480"/>
                </a:lnTo>
                <a:lnTo>
                  <a:pt x="208" y="480"/>
                </a:lnTo>
                <a:lnTo>
                  <a:pt x="216" y="488"/>
                </a:lnTo>
                <a:lnTo>
                  <a:pt x="216" y="488"/>
                </a:lnTo>
                <a:lnTo>
                  <a:pt x="240" y="480"/>
                </a:lnTo>
                <a:lnTo>
                  <a:pt x="240" y="480"/>
                </a:lnTo>
                <a:lnTo>
                  <a:pt x="248" y="480"/>
                </a:lnTo>
                <a:lnTo>
                  <a:pt x="248" y="472"/>
                </a:lnTo>
                <a:lnTo>
                  <a:pt x="240" y="472"/>
                </a:lnTo>
                <a:lnTo>
                  <a:pt x="240" y="472"/>
                </a:lnTo>
                <a:lnTo>
                  <a:pt x="248" y="472"/>
                </a:lnTo>
                <a:lnTo>
                  <a:pt x="256" y="472"/>
                </a:lnTo>
                <a:lnTo>
                  <a:pt x="256" y="480"/>
                </a:lnTo>
                <a:lnTo>
                  <a:pt x="256" y="480"/>
                </a:lnTo>
                <a:lnTo>
                  <a:pt x="264" y="480"/>
                </a:lnTo>
                <a:lnTo>
                  <a:pt x="264" y="480"/>
                </a:lnTo>
                <a:lnTo>
                  <a:pt x="272" y="472"/>
                </a:lnTo>
                <a:lnTo>
                  <a:pt x="272" y="472"/>
                </a:lnTo>
                <a:lnTo>
                  <a:pt x="272" y="472"/>
                </a:lnTo>
                <a:lnTo>
                  <a:pt x="280" y="480"/>
                </a:lnTo>
                <a:lnTo>
                  <a:pt x="288" y="480"/>
                </a:lnTo>
                <a:lnTo>
                  <a:pt x="288" y="472"/>
                </a:lnTo>
                <a:lnTo>
                  <a:pt x="272" y="320"/>
                </a:lnTo>
                <a:lnTo>
                  <a:pt x="272" y="320"/>
                </a:lnTo>
                <a:lnTo>
                  <a:pt x="272" y="0"/>
                </a:lnTo>
                <a:lnTo>
                  <a:pt x="272" y="0"/>
                </a:lnTo>
                <a:lnTo>
                  <a:pt x="104" y="16"/>
                </a:lnTo>
                <a:lnTo>
                  <a:pt x="104" y="16"/>
                </a:lnTo>
                <a:lnTo>
                  <a:pt x="104" y="24"/>
                </a:lnTo>
                <a:lnTo>
                  <a:pt x="96" y="32"/>
                </a:lnTo>
                <a:lnTo>
                  <a:pt x="88" y="40"/>
                </a:lnTo>
                <a:lnTo>
                  <a:pt x="88" y="40"/>
                </a:lnTo>
                <a:lnTo>
                  <a:pt x="80" y="48"/>
                </a:lnTo>
                <a:lnTo>
                  <a:pt x="80" y="48"/>
                </a:lnTo>
                <a:lnTo>
                  <a:pt x="80" y="72"/>
                </a:lnTo>
                <a:lnTo>
                  <a:pt x="80" y="72"/>
                </a:lnTo>
                <a:lnTo>
                  <a:pt x="72" y="80"/>
                </a:lnTo>
                <a:lnTo>
                  <a:pt x="72" y="80"/>
                </a:lnTo>
                <a:lnTo>
                  <a:pt x="72" y="80"/>
                </a:lnTo>
                <a:lnTo>
                  <a:pt x="72" y="80"/>
                </a:lnTo>
                <a:lnTo>
                  <a:pt x="56" y="96"/>
                </a:lnTo>
                <a:lnTo>
                  <a:pt x="56" y="96"/>
                </a:lnTo>
                <a:lnTo>
                  <a:pt x="56" y="104"/>
                </a:lnTo>
                <a:lnTo>
                  <a:pt x="56" y="104"/>
                </a:lnTo>
                <a:lnTo>
                  <a:pt x="48" y="112"/>
                </a:lnTo>
                <a:lnTo>
                  <a:pt x="48" y="112"/>
                </a:lnTo>
                <a:lnTo>
                  <a:pt x="48" y="112"/>
                </a:lnTo>
                <a:lnTo>
                  <a:pt x="48" y="120"/>
                </a:lnTo>
                <a:lnTo>
                  <a:pt x="40" y="120"/>
                </a:lnTo>
                <a:lnTo>
                  <a:pt x="40" y="128"/>
                </a:lnTo>
                <a:lnTo>
                  <a:pt x="40" y="136"/>
                </a:lnTo>
                <a:lnTo>
                  <a:pt x="40" y="136"/>
                </a:lnTo>
                <a:lnTo>
                  <a:pt x="40" y="144"/>
                </a:lnTo>
                <a:lnTo>
                  <a:pt x="32" y="144"/>
                </a:lnTo>
                <a:lnTo>
                  <a:pt x="32" y="144"/>
                </a:lnTo>
                <a:lnTo>
                  <a:pt x="40" y="152"/>
                </a:lnTo>
                <a:lnTo>
                  <a:pt x="40" y="152"/>
                </a:lnTo>
                <a:lnTo>
                  <a:pt x="40" y="152"/>
                </a:lnTo>
                <a:lnTo>
                  <a:pt x="32" y="152"/>
                </a:lnTo>
                <a:lnTo>
                  <a:pt x="32" y="160"/>
                </a:lnTo>
                <a:lnTo>
                  <a:pt x="32" y="160"/>
                </a:lnTo>
                <a:lnTo>
                  <a:pt x="32" y="160"/>
                </a:lnTo>
                <a:lnTo>
                  <a:pt x="24" y="168"/>
                </a:lnTo>
                <a:lnTo>
                  <a:pt x="24" y="168"/>
                </a:lnTo>
                <a:lnTo>
                  <a:pt x="32" y="176"/>
                </a:lnTo>
                <a:lnTo>
                  <a:pt x="32" y="184"/>
                </a:lnTo>
                <a:lnTo>
                  <a:pt x="40" y="200"/>
                </a:lnTo>
                <a:lnTo>
                  <a:pt x="40" y="200"/>
                </a:lnTo>
                <a:lnTo>
                  <a:pt x="40" y="208"/>
                </a:lnTo>
                <a:lnTo>
                  <a:pt x="40" y="208"/>
                </a:lnTo>
                <a:lnTo>
                  <a:pt x="40" y="208"/>
                </a:lnTo>
                <a:lnTo>
                  <a:pt x="32" y="224"/>
                </a:lnTo>
                <a:lnTo>
                  <a:pt x="32" y="224"/>
                </a:lnTo>
                <a:lnTo>
                  <a:pt x="32" y="224"/>
                </a:lnTo>
                <a:lnTo>
                  <a:pt x="32" y="232"/>
                </a:lnTo>
                <a:lnTo>
                  <a:pt x="32" y="232"/>
                </a:lnTo>
                <a:lnTo>
                  <a:pt x="32" y="232"/>
                </a:lnTo>
                <a:lnTo>
                  <a:pt x="40" y="232"/>
                </a:lnTo>
                <a:lnTo>
                  <a:pt x="40" y="232"/>
                </a:lnTo>
                <a:lnTo>
                  <a:pt x="40" y="240"/>
                </a:lnTo>
                <a:lnTo>
                  <a:pt x="40" y="248"/>
                </a:lnTo>
                <a:lnTo>
                  <a:pt x="40" y="248"/>
                </a:lnTo>
                <a:lnTo>
                  <a:pt x="48" y="248"/>
                </a:lnTo>
                <a:lnTo>
                  <a:pt x="48" y="248"/>
                </a:lnTo>
                <a:lnTo>
                  <a:pt x="40" y="256"/>
                </a:lnTo>
                <a:lnTo>
                  <a:pt x="40" y="256"/>
                </a:lnTo>
                <a:lnTo>
                  <a:pt x="40" y="264"/>
                </a:lnTo>
                <a:lnTo>
                  <a:pt x="40" y="264"/>
                </a:lnTo>
                <a:lnTo>
                  <a:pt x="48" y="264"/>
                </a:lnTo>
                <a:lnTo>
                  <a:pt x="48" y="264"/>
                </a:lnTo>
                <a:lnTo>
                  <a:pt x="48" y="272"/>
                </a:lnTo>
                <a:lnTo>
                  <a:pt x="48" y="272"/>
                </a:lnTo>
                <a:lnTo>
                  <a:pt x="48" y="272"/>
                </a:lnTo>
                <a:lnTo>
                  <a:pt x="48" y="280"/>
                </a:lnTo>
                <a:lnTo>
                  <a:pt x="48" y="280"/>
                </a:lnTo>
                <a:lnTo>
                  <a:pt x="48" y="280"/>
                </a:lnTo>
                <a:lnTo>
                  <a:pt x="48" y="280"/>
                </a:lnTo>
                <a:lnTo>
                  <a:pt x="48" y="288"/>
                </a:lnTo>
                <a:lnTo>
                  <a:pt x="56" y="288"/>
                </a:lnTo>
                <a:lnTo>
                  <a:pt x="56" y="288"/>
                </a:lnTo>
                <a:lnTo>
                  <a:pt x="56" y="296"/>
                </a:lnTo>
                <a:lnTo>
                  <a:pt x="56" y="304"/>
                </a:lnTo>
                <a:lnTo>
                  <a:pt x="56" y="304"/>
                </a:lnTo>
                <a:lnTo>
                  <a:pt x="48" y="304"/>
                </a:lnTo>
                <a:lnTo>
                  <a:pt x="40" y="304"/>
                </a:lnTo>
                <a:lnTo>
                  <a:pt x="40" y="312"/>
                </a:lnTo>
                <a:lnTo>
                  <a:pt x="48" y="312"/>
                </a:lnTo>
                <a:lnTo>
                  <a:pt x="48" y="312"/>
                </a:lnTo>
                <a:lnTo>
                  <a:pt x="40" y="320"/>
                </a:lnTo>
                <a:lnTo>
                  <a:pt x="40" y="328"/>
                </a:lnTo>
                <a:lnTo>
                  <a:pt x="40" y="344"/>
                </a:lnTo>
                <a:lnTo>
                  <a:pt x="40" y="344"/>
                </a:lnTo>
                <a:lnTo>
                  <a:pt x="32" y="336"/>
                </a:lnTo>
                <a:lnTo>
                  <a:pt x="32" y="336"/>
                </a:lnTo>
                <a:lnTo>
                  <a:pt x="24" y="360"/>
                </a:lnTo>
                <a:lnTo>
                  <a:pt x="24" y="360"/>
                </a:lnTo>
                <a:lnTo>
                  <a:pt x="16" y="368"/>
                </a:lnTo>
                <a:lnTo>
                  <a:pt x="16" y="368"/>
                </a:lnTo>
                <a:lnTo>
                  <a:pt x="24" y="368"/>
                </a:lnTo>
                <a:lnTo>
                  <a:pt x="24" y="368"/>
                </a:lnTo>
                <a:lnTo>
                  <a:pt x="24" y="368"/>
                </a:lnTo>
                <a:lnTo>
                  <a:pt x="16" y="376"/>
                </a:lnTo>
                <a:lnTo>
                  <a:pt x="16" y="376"/>
                </a:lnTo>
                <a:lnTo>
                  <a:pt x="16" y="384"/>
                </a:lnTo>
                <a:lnTo>
                  <a:pt x="16" y="384"/>
                </a:lnTo>
                <a:lnTo>
                  <a:pt x="8" y="392"/>
                </a:lnTo>
                <a:lnTo>
                  <a:pt x="16" y="392"/>
                </a:lnTo>
                <a:lnTo>
                  <a:pt x="16" y="392"/>
                </a:lnTo>
                <a:lnTo>
                  <a:pt x="16" y="392"/>
                </a:lnTo>
                <a:lnTo>
                  <a:pt x="16" y="400"/>
                </a:lnTo>
                <a:lnTo>
                  <a:pt x="0" y="408"/>
                </a:lnTo>
                <a:lnTo>
                  <a:pt x="0" y="416"/>
                </a:lnTo>
                <a:lnTo>
                  <a:pt x="8" y="416"/>
                </a:lnTo>
                <a:lnTo>
                  <a:pt x="8" y="416"/>
                </a:lnTo>
                <a:lnTo>
                  <a:pt x="8" y="416"/>
                </a:lnTo>
                <a:lnTo>
                  <a:pt x="8" y="424"/>
                </a:lnTo>
                <a:lnTo>
                  <a:pt x="8" y="432"/>
                </a:lnTo>
                <a:lnTo>
                  <a:pt x="168" y="416"/>
                </a:lnTo>
                <a:lnTo>
                  <a:pt x="168" y="416"/>
                </a:lnTo>
                <a:lnTo>
                  <a:pt x="168" y="440"/>
                </a:lnTo>
                <a:lnTo>
                  <a:pt x="168" y="440"/>
                </a:lnTo>
                <a:lnTo>
                  <a:pt x="160" y="448"/>
                </a:lnTo>
                <a:lnTo>
                  <a:pt x="160" y="464"/>
                </a:lnTo>
                <a:lnTo>
                  <a:pt x="168" y="464"/>
                </a:lnTo>
                <a:lnTo>
                  <a:pt x="184" y="488"/>
                </a:lnTo>
                <a:lnTo>
                  <a:pt x="184" y="496"/>
                </a:lnTo>
                <a:lnTo>
                  <a:pt x="184" y="496"/>
                </a:lnTo>
                <a:lnTo>
                  <a:pt x="200" y="496"/>
                </a:lnTo>
                <a:lnTo>
                  <a:pt x="200" y="496"/>
                </a:lnTo>
                <a:lnTo>
                  <a:pt x="208" y="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4" name="Freeform 151"/>
          <p:cNvSpPr>
            <a:spLocks/>
          </p:cNvSpPr>
          <p:nvPr/>
        </p:nvSpPr>
        <p:spPr bwMode="auto">
          <a:xfrm>
            <a:off x="5861461" y="4144069"/>
            <a:ext cx="519579" cy="861101"/>
          </a:xfrm>
          <a:custGeom>
            <a:avLst/>
            <a:gdLst>
              <a:gd name="T0" fmla="*/ 40 w 304"/>
              <a:gd name="T1" fmla="*/ 496 h 504"/>
              <a:gd name="T2" fmla="*/ 40 w 304"/>
              <a:gd name="T3" fmla="*/ 496 h 504"/>
              <a:gd name="T4" fmla="*/ 48 w 304"/>
              <a:gd name="T5" fmla="*/ 488 h 504"/>
              <a:gd name="T6" fmla="*/ 48 w 304"/>
              <a:gd name="T7" fmla="*/ 488 h 504"/>
              <a:gd name="T8" fmla="*/ 40 w 304"/>
              <a:gd name="T9" fmla="*/ 480 h 504"/>
              <a:gd name="T10" fmla="*/ 40 w 304"/>
              <a:gd name="T11" fmla="*/ 480 h 504"/>
              <a:gd name="T12" fmla="*/ 48 w 304"/>
              <a:gd name="T13" fmla="*/ 448 h 504"/>
              <a:gd name="T14" fmla="*/ 48 w 304"/>
              <a:gd name="T15" fmla="*/ 448 h 504"/>
              <a:gd name="T16" fmla="*/ 56 w 304"/>
              <a:gd name="T17" fmla="*/ 448 h 504"/>
              <a:gd name="T18" fmla="*/ 56 w 304"/>
              <a:gd name="T19" fmla="*/ 448 h 504"/>
              <a:gd name="T20" fmla="*/ 56 w 304"/>
              <a:gd name="T21" fmla="*/ 480 h 504"/>
              <a:gd name="T22" fmla="*/ 56 w 304"/>
              <a:gd name="T23" fmla="*/ 480 h 504"/>
              <a:gd name="T24" fmla="*/ 72 w 304"/>
              <a:gd name="T25" fmla="*/ 496 h 504"/>
              <a:gd name="T26" fmla="*/ 72 w 304"/>
              <a:gd name="T27" fmla="*/ 496 h 504"/>
              <a:gd name="T28" fmla="*/ 56 w 304"/>
              <a:gd name="T29" fmla="*/ 504 h 504"/>
              <a:gd name="T30" fmla="*/ 56 w 304"/>
              <a:gd name="T31" fmla="*/ 504 h 504"/>
              <a:gd name="T32" fmla="*/ 64 w 304"/>
              <a:gd name="T33" fmla="*/ 504 h 504"/>
              <a:gd name="T34" fmla="*/ 80 w 304"/>
              <a:gd name="T35" fmla="*/ 496 h 504"/>
              <a:gd name="T36" fmla="*/ 88 w 304"/>
              <a:gd name="T37" fmla="*/ 496 h 504"/>
              <a:gd name="T38" fmla="*/ 88 w 304"/>
              <a:gd name="T39" fmla="*/ 496 h 504"/>
              <a:gd name="T40" fmla="*/ 88 w 304"/>
              <a:gd name="T41" fmla="*/ 488 h 504"/>
              <a:gd name="T42" fmla="*/ 88 w 304"/>
              <a:gd name="T43" fmla="*/ 488 h 504"/>
              <a:gd name="T44" fmla="*/ 96 w 304"/>
              <a:gd name="T45" fmla="*/ 480 h 504"/>
              <a:gd name="T46" fmla="*/ 96 w 304"/>
              <a:gd name="T47" fmla="*/ 480 h 504"/>
              <a:gd name="T48" fmla="*/ 104 w 304"/>
              <a:gd name="T49" fmla="*/ 472 h 504"/>
              <a:gd name="T50" fmla="*/ 96 w 304"/>
              <a:gd name="T51" fmla="*/ 464 h 504"/>
              <a:gd name="T52" fmla="*/ 96 w 304"/>
              <a:gd name="T53" fmla="*/ 464 h 504"/>
              <a:gd name="T54" fmla="*/ 104 w 304"/>
              <a:gd name="T55" fmla="*/ 464 h 504"/>
              <a:gd name="T56" fmla="*/ 104 w 304"/>
              <a:gd name="T57" fmla="*/ 448 h 504"/>
              <a:gd name="T58" fmla="*/ 88 w 304"/>
              <a:gd name="T59" fmla="*/ 440 h 504"/>
              <a:gd name="T60" fmla="*/ 80 w 304"/>
              <a:gd name="T61" fmla="*/ 440 h 504"/>
              <a:gd name="T62" fmla="*/ 80 w 304"/>
              <a:gd name="T63" fmla="*/ 440 h 504"/>
              <a:gd name="T64" fmla="*/ 80 w 304"/>
              <a:gd name="T65" fmla="*/ 424 h 504"/>
              <a:gd name="T66" fmla="*/ 80 w 304"/>
              <a:gd name="T67" fmla="*/ 424 h 504"/>
              <a:gd name="T68" fmla="*/ 304 w 304"/>
              <a:gd name="T69" fmla="*/ 400 h 504"/>
              <a:gd name="T70" fmla="*/ 304 w 304"/>
              <a:gd name="T71" fmla="*/ 400 h 504"/>
              <a:gd name="T72" fmla="*/ 288 w 304"/>
              <a:gd name="T73" fmla="*/ 368 h 504"/>
              <a:gd name="T74" fmla="*/ 288 w 304"/>
              <a:gd name="T75" fmla="*/ 368 h 504"/>
              <a:gd name="T76" fmla="*/ 288 w 304"/>
              <a:gd name="T77" fmla="*/ 360 h 504"/>
              <a:gd name="T78" fmla="*/ 288 w 304"/>
              <a:gd name="T79" fmla="*/ 344 h 504"/>
              <a:gd name="T80" fmla="*/ 280 w 304"/>
              <a:gd name="T81" fmla="*/ 336 h 504"/>
              <a:gd name="T82" fmla="*/ 280 w 304"/>
              <a:gd name="T83" fmla="*/ 312 h 504"/>
              <a:gd name="T84" fmla="*/ 280 w 304"/>
              <a:gd name="T85" fmla="*/ 304 h 504"/>
              <a:gd name="T86" fmla="*/ 280 w 304"/>
              <a:gd name="T87" fmla="*/ 280 h 504"/>
              <a:gd name="T88" fmla="*/ 296 w 304"/>
              <a:gd name="T89" fmla="*/ 272 h 504"/>
              <a:gd name="T90" fmla="*/ 288 w 304"/>
              <a:gd name="T91" fmla="*/ 264 h 504"/>
              <a:gd name="T92" fmla="*/ 288 w 304"/>
              <a:gd name="T93" fmla="*/ 248 h 504"/>
              <a:gd name="T94" fmla="*/ 280 w 304"/>
              <a:gd name="T95" fmla="*/ 240 h 504"/>
              <a:gd name="T96" fmla="*/ 280 w 304"/>
              <a:gd name="T97" fmla="*/ 240 h 504"/>
              <a:gd name="T98" fmla="*/ 264 w 304"/>
              <a:gd name="T99" fmla="*/ 208 h 504"/>
              <a:gd name="T100" fmla="*/ 208 w 304"/>
              <a:gd name="T101" fmla="*/ 0 h 504"/>
              <a:gd name="T102" fmla="*/ 208 w 304"/>
              <a:gd name="T103" fmla="*/ 0 h 504"/>
              <a:gd name="T104" fmla="*/ 0 w 304"/>
              <a:gd name="T105" fmla="*/ 16 h 504"/>
              <a:gd name="T106" fmla="*/ 0 w 304"/>
              <a:gd name="T107" fmla="*/ 16 h 504"/>
              <a:gd name="T108" fmla="*/ 0 w 304"/>
              <a:gd name="T109" fmla="*/ 336 h 504"/>
              <a:gd name="T110" fmla="*/ 0 w 304"/>
              <a:gd name="T111" fmla="*/ 336 h 504"/>
              <a:gd name="T112" fmla="*/ 16 w 304"/>
              <a:gd name="T113" fmla="*/ 488 h 504"/>
              <a:gd name="T114" fmla="*/ 16 w 304"/>
              <a:gd name="T115" fmla="*/ 488 h 504"/>
              <a:gd name="T116" fmla="*/ 32 w 304"/>
              <a:gd name="T117" fmla="*/ 488 h 504"/>
              <a:gd name="T118" fmla="*/ 32 w 304"/>
              <a:gd name="T119" fmla="*/ 488 h 504"/>
              <a:gd name="T120" fmla="*/ 40 w 304"/>
              <a:gd name="T121" fmla="*/ 49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04" h="504">
                <a:moveTo>
                  <a:pt x="40" y="496"/>
                </a:moveTo>
                <a:lnTo>
                  <a:pt x="40" y="496"/>
                </a:lnTo>
                <a:lnTo>
                  <a:pt x="48" y="488"/>
                </a:lnTo>
                <a:lnTo>
                  <a:pt x="48" y="488"/>
                </a:lnTo>
                <a:lnTo>
                  <a:pt x="40" y="480"/>
                </a:lnTo>
                <a:lnTo>
                  <a:pt x="40" y="480"/>
                </a:lnTo>
                <a:lnTo>
                  <a:pt x="48" y="448"/>
                </a:lnTo>
                <a:lnTo>
                  <a:pt x="48" y="448"/>
                </a:lnTo>
                <a:lnTo>
                  <a:pt x="56" y="448"/>
                </a:lnTo>
                <a:lnTo>
                  <a:pt x="56" y="448"/>
                </a:lnTo>
                <a:lnTo>
                  <a:pt x="56" y="480"/>
                </a:lnTo>
                <a:lnTo>
                  <a:pt x="56" y="480"/>
                </a:lnTo>
                <a:lnTo>
                  <a:pt x="72" y="496"/>
                </a:lnTo>
                <a:lnTo>
                  <a:pt x="72" y="496"/>
                </a:lnTo>
                <a:lnTo>
                  <a:pt x="56" y="504"/>
                </a:lnTo>
                <a:lnTo>
                  <a:pt x="56" y="504"/>
                </a:lnTo>
                <a:lnTo>
                  <a:pt x="64" y="504"/>
                </a:lnTo>
                <a:lnTo>
                  <a:pt x="80" y="496"/>
                </a:lnTo>
                <a:lnTo>
                  <a:pt x="88" y="496"/>
                </a:lnTo>
                <a:lnTo>
                  <a:pt x="88" y="496"/>
                </a:lnTo>
                <a:lnTo>
                  <a:pt x="88" y="488"/>
                </a:lnTo>
                <a:lnTo>
                  <a:pt x="88" y="488"/>
                </a:lnTo>
                <a:lnTo>
                  <a:pt x="96" y="480"/>
                </a:lnTo>
                <a:lnTo>
                  <a:pt x="96" y="480"/>
                </a:lnTo>
                <a:lnTo>
                  <a:pt x="104" y="472"/>
                </a:lnTo>
                <a:lnTo>
                  <a:pt x="96" y="464"/>
                </a:lnTo>
                <a:lnTo>
                  <a:pt x="96" y="464"/>
                </a:lnTo>
                <a:lnTo>
                  <a:pt x="104" y="464"/>
                </a:lnTo>
                <a:lnTo>
                  <a:pt x="104" y="448"/>
                </a:lnTo>
                <a:lnTo>
                  <a:pt x="88" y="440"/>
                </a:lnTo>
                <a:lnTo>
                  <a:pt x="80" y="440"/>
                </a:lnTo>
                <a:lnTo>
                  <a:pt x="80" y="440"/>
                </a:lnTo>
                <a:lnTo>
                  <a:pt x="80" y="424"/>
                </a:lnTo>
                <a:lnTo>
                  <a:pt x="80" y="424"/>
                </a:lnTo>
                <a:lnTo>
                  <a:pt x="304" y="400"/>
                </a:lnTo>
                <a:lnTo>
                  <a:pt x="304" y="400"/>
                </a:lnTo>
                <a:lnTo>
                  <a:pt x="288" y="368"/>
                </a:lnTo>
                <a:lnTo>
                  <a:pt x="288" y="368"/>
                </a:lnTo>
                <a:lnTo>
                  <a:pt x="288" y="360"/>
                </a:lnTo>
                <a:lnTo>
                  <a:pt x="288" y="344"/>
                </a:lnTo>
                <a:lnTo>
                  <a:pt x="280" y="336"/>
                </a:lnTo>
                <a:lnTo>
                  <a:pt x="280" y="312"/>
                </a:lnTo>
                <a:lnTo>
                  <a:pt x="280" y="304"/>
                </a:lnTo>
                <a:lnTo>
                  <a:pt x="280" y="280"/>
                </a:lnTo>
                <a:lnTo>
                  <a:pt x="296" y="272"/>
                </a:lnTo>
                <a:lnTo>
                  <a:pt x="288" y="264"/>
                </a:lnTo>
                <a:lnTo>
                  <a:pt x="288" y="248"/>
                </a:lnTo>
                <a:lnTo>
                  <a:pt x="280" y="240"/>
                </a:lnTo>
                <a:lnTo>
                  <a:pt x="280" y="240"/>
                </a:lnTo>
                <a:lnTo>
                  <a:pt x="264" y="208"/>
                </a:lnTo>
                <a:lnTo>
                  <a:pt x="208" y="0"/>
                </a:lnTo>
                <a:lnTo>
                  <a:pt x="208" y="0"/>
                </a:lnTo>
                <a:lnTo>
                  <a:pt x="0" y="16"/>
                </a:lnTo>
                <a:lnTo>
                  <a:pt x="0" y="16"/>
                </a:lnTo>
                <a:lnTo>
                  <a:pt x="0" y="336"/>
                </a:lnTo>
                <a:lnTo>
                  <a:pt x="0" y="336"/>
                </a:lnTo>
                <a:lnTo>
                  <a:pt x="16" y="488"/>
                </a:lnTo>
                <a:lnTo>
                  <a:pt x="16" y="488"/>
                </a:lnTo>
                <a:lnTo>
                  <a:pt x="32" y="488"/>
                </a:lnTo>
                <a:lnTo>
                  <a:pt x="32" y="488"/>
                </a:lnTo>
                <a:lnTo>
                  <a:pt x="40" y="4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5" name="Freeform 157"/>
          <p:cNvSpPr>
            <a:spLocks/>
          </p:cNvSpPr>
          <p:nvPr/>
        </p:nvSpPr>
        <p:spPr bwMode="auto">
          <a:xfrm>
            <a:off x="6531369" y="4034607"/>
            <a:ext cx="697637" cy="519579"/>
          </a:xfrm>
          <a:custGeom>
            <a:avLst/>
            <a:gdLst>
              <a:gd name="T0" fmla="*/ 224 w 408"/>
              <a:gd name="T1" fmla="*/ 280 h 304"/>
              <a:gd name="T2" fmla="*/ 192 w 408"/>
              <a:gd name="T3" fmla="*/ 248 h 304"/>
              <a:gd name="T4" fmla="*/ 192 w 408"/>
              <a:gd name="T5" fmla="*/ 224 h 304"/>
              <a:gd name="T6" fmla="*/ 160 w 408"/>
              <a:gd name="T7" fmla="*/ 208 h 304"/>
              <a:gd name="T8" fmla="*/ 152 w 408"/>
              <a:gd name="T9" fmla="*/ 200 h 304"/>
              <a:gd name="T10" fmla="*/ 136 w 408"/>
              <a:gd name="T11" fmla="*/ 176 h 304"/>
              <a:gd name="T12" fmla="*/ 120 w 408"/>
              <a:gd name="T13" fmla="*/ 168 h 304"/>
              <a:gd name="T14" fmla="*/ 112 w 408"/>
              <a:gd name="T15" fmla="*/ 160 h 304"/>
              <a:gd name="T16" fmla="*/ 96 w 408"/>
              <a:gd name="T17" fmla="*/ 144 h 304"/>
              <a:gd name="T18" fmla="*/ 80 w 408"/>
              <a:gd name="T19" fmla="*/ 144 h 304"/>
              <a:gd name="T20" fmla="*/ 64 w 408"/>
              <a:gd name="T21" fmla="*/ 120 h 304"/>
              <a:gd name="T22" fmla="*/ 48 w 408"/>
              <a:gd name="T23" fmla="*/ 88 h 304"/>
              <a:gd name="T24" fmla="*/ 40 w 408"/>
              <a:gd name="T25" fmla="*/ 88 h 304"/>
              <a:gd name="T26" fmla="*/ 24 w 408"/>
              <a:gd name="T27" fmla="*/ 80 h 304"/>
              <a:gd name="T28" fmla="*/ 16 w 408"/>
              <a:gd name="T29" fmla="*/ 80 h 304"/>
              <a:gd name="T30" fmla="*/ 0 w 408"/>
              <a:gd name="T31" fmla="*/ 56 h 304"/>
              <a:gd name="T32" fmla="*/ 16 w 408"/>
              <a:gd name="T33" fmla="*/ 40 h 304"/>
              <a:gd name="T34" fmla="*/ 32 w 408"/>
              <a:gd name="T35" fmla="*/ 32 h 304"/>
              <a:gd name="T36" fmla="*/ 96 w 408"/>
              <a:gd name="T37" fmla="*/ 8 h 304"/>
              <a:gd name="T38" fmla="*/ 176 w 408"/>
              <a:gd name="T39" fmla="*/ 0 h 304"/>
              <a:gd name="T40" fmla="*/ 200 w 408"/>
              <a:gd name="T41" fmla="*/ 8 h 304"/>
              <a:gd name="T42" fmla="*/ 208 w 408"/>
              <a:gd name="T43" fmla="*/ 24 h 304"/>
              <a:gd name="T44" fmla="*/ 296 w 408"/>
              <a:gd name="T45" fmla="*/ 16 h 304"/>
              <a:gd name="T46" fmla="*/ 408 w 408"/>
              <a:gd name="T47" fmla="*/ 88 h 304"/>
              <a:gd name="T48" fmla="*/ 400 w 408"/>
              <a:gd name="T49" fmla="*/ 96 h 304"/>
              <a:gd name="T50" fmla="*/ 360 w 408"/>
              <a:gd name="T51" fmla="*/ 152 h 304"/>
              <a:gd name="T52" fmla="*/ 360 w 408"/>
              <a:gd name="T53" fmla="*/ 152 h 304"/>
              <a:gd name="T54" fmla="*/ 352 w 408"/>
              <a:gd name="T55" fmla="*/ 152 h 304"/>
              <a:gd name="T56" fmla="*/ 368 w 408"/>
              <a:gd name="T57" fmla="*/ 168 h 304"/>
              <a:gd name="T58" fmla="*/ 352 w 408"/>
              <a:gd name="T59" fmla="*/ 184 h 304"/>
              <a:gd name="T60" fmla="*/ 328 w 408"/>
              <a:gd name="T61" fmla="*/ 208 h 304"/>
              <a:gd name="T62" fmla="*/ 320 w 408"/>
              <a:gd name="T63" fmla="*/ 216 h 304"/>
              <a:gd name="T64" fmla="*/ 312 w 408"/>
              <a:gd name="T65" fmla="*/ 216 h 304"/>
              <a:gd name="T66" fmla="*/ 312 w 408"/>
              <a:gd name="T67" fmla="*/ 224 h 304"/>
              <a:gd name="T68" fmla="*/ 320 w 408"/>
              <a:gd name="T69" fmla="*/ 224 h 304"/>
              <a:gd name="T70" fmla="*/ 296 w 408"/>
              <a:gd name="T71" fmla="*/ 240 h 304"/>
              <a:gd name="T72" fmla="*/ 296 w 408"/>
              <a:gd name="T73" fmla="*/ 232 h 304"/>
              <a:gd name="T74" fmla="*/ 288 w 408"/>
              <a:gd name="T75" fmla="*/ 240 h 304"/>
              <a:gd name="T76" fmla="*/ 296 w 408"/>
              <a:gd name="T77" fmla="*/ 248 h 304"/>
              <a:gd name="T78" fmla="*/ 288 w 408"/>
              <a:gd name="T79" fmla="*/ 256 h 304"/>
              <a:gd name="T80" fmla="*/ 280 w 408"/>
              <a:gd name="T81" fmla="*/ 256 h 304"/>
              <a:gd name="T82" fmla="*/ 256 w 408"/>
              <a:gd name="T83" fmla="*/ 256 h 304"/>
              <a:gd name="T84" fmla="*/ 248 w 408"/>
              <a:gd name="T85" fmla="*/ 256 h 304"/>
              <a:gd name="T86" fmla="*/ 240 w 408"/>
              <a:gd name="T87" fmla="*/ 272 h 304"/>
              <a:gd name="T88" fmla="*/ 248 w 408"/>
              <a:gd name="T89" fmla="*/ 280 h 304"/>
              <a:gd name="T90" fmla="*/ 240 w 408"/>
              <a:gd name="T91" fmla="*/ 304 h 304"/>
              <a:gd name="T92" fmla="*/ 224 w 408"/>
              <a:gd name="T93" fmla="*/ 304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08" h="304">
                <a:moveTo>
                  <a:pt x="224" y="296"/>
                </a:moveTo>
                <a:lnTo>
                  <a:pt x="224" y="280"/>
                </a:lnTo>
                <a:lnTo>
                  <a:pt x="200" y="256"/>
                </a:lnTo>
                <a:lnTo>
                  <a:pt x="192" y="248"/>
                </a:lnTo>
                <a:lnTo>
                  <a:pt x="192" y="248"/>
                </a:lnTo>
                <a:lnTo>
                  <a:pt x="192" y="224"/>
                </a:lnTo>
                <a:lnTo>
                  <a:pt x="168" y="216"/>
                </a:lnTo>
                <a:lnTo>
                  <a:pt x="160" y="208"/>
                </a:lnTo>
                <a:lnTo>
                  <a:pt x="160" y="208"/>
                </a:lnTo>
                <a:lnTo>
                  <a:pt x="152" y="200"/>
                </a:lnTo>
                <a:lnTo>
                  <a:pt x="136" y="192"/>
                </a:lnTo>
                <a:lnTo>
                  <a:pt x="136" y="176"/>
                </a:lnTo>
                <a:lnTo>
                  <a:pt x="128" y="168"/>
                </a:lnTo>
                <a:lnTo>
                  <a:pt x="120" y="168"/>
                </a:lnTo>
                <a:lnTo>
                  <a:pt x="120" y="168"/>
                </a:lnTo>
                <a:lnTo>
                  <a:pt x="112" y="160"/>
                </a:lnTo>
                <a:lnTo>
                  <a:pt x="104" y="144"/>
                </a:lnTo>
                <a:lnTo>
                  <a:pt x="96" y="144"/>
                </a:lnTo>
                <a:lnTo>
                  <a:pt x="96" y="144"/>
                </a:lnTo>
                <a:lnTo>
                  <a:pt x="80" y="144"/>
                </a:lnTo>
                <a:lnTo>
                  <a:pt x="72" y="128"/>
                </a:lnTo>
                <a:lnTo>
                  <a:pt x="64" y="120"/>
                </a:lnTo>
                <a:lnTo>
                  <a:pt x="56" y="96"/>
                </a:lnTo>
                <a:lnTo>
                  <a:pt x="48" y="88"/>
                </a:lnTo>
                <a:lnTo>
                  <a:pt x="48" y="88"/>
                </a:lnTo>
                <a:lnTo>
                  <a:pt x="40" y="88"/>
                </a:lnTo>
                <a:lnTo>
                  <a:pt x="32" y="88"/>
                </a:lnTo>
                <a:lnTo>
                  <a:pt x="24" y="80"/>
                </a:lnTo>
                <a:lnTo>
                  <a:pt x="16" y="80"/>
                </a:lnTo>
                <a:lnTo>
                  <a:pt x="16" y="80"/>
                </a:lnTo>
                <a:lnTo>
                  <a:pt x="0" y="80"/>
                </a:lnTo>
                <a:lnTo>
                  <a:pt x="0" y="56"/>
                </a:lnTo>
                <a:lnTo>
                  <a:pt x="16" y="40"/>
                </a:lnTo>
                <a:lnTo>
                  <a:pt x="16" y="40"/>
                </a:lnTo>
                <a:lnTo>
                  <a:pt x="24" y="40"/>
                </a:lnTo>
                <a:lnTo>
                  <a:pt x="32" y="32"/>
                </a:lnTo>
                <a:lnTo>
                  <a:pt x="72" y="8"/>
                </a:lnTo>
                <a:lnTo>
                  <a:pt x="96" y="8"/>
                </a:lnTo>
                <a:lnTo>
                  <a:pt x="176" y="0"/>
                </a:lnTo>
                <a:lnTo>
                  <a:pt x="176" y="0"/>
                </a:lnTo>
                <a:lnTo>
                  <a:pt x="192" y="0"/>
                </a:lnTo>
                <a:lnTo>
                  <a:pt x="200" y="8"/>
                </a:lnTo>
                <a:lnTo>
                  <a:pt x="208" y="16"/>
                </a:lnTo>
                <a:lnTo>
                  <a:pt x="208" y="24"/>
                </a:lnTo>
                <a:lnTo>
                  <a:pt x="208" y="24"/>
                </a:lnTo>
                <a:lnTo>
                  <a:pt x="296" y="16"/>
                </a:lnTo>
                <a:lnTo>
                  <a:pt x="296" y="16"/>
                </a:lnTo>
                <a:lnTo>
                  <a:pt x="408" y="88"/>
                </a:lnTo>
                <a:lnTo>
                  <a:pt x="408" y="88"/>
                </a:lnTo>
                <a:lnTo>
                  <a:pt x="400" y="96"/>
                </a:lnTo>
                <a:lnTo>
                  <a:pt x="368" y="120"/>
                </a:lnTo>
                <a:lnTo>
                  <a:pt x="360" y="152"/>
                </a:lnTo>
                <a:lnTo>
                  <a:pt x="360" y="152"/>
                </a:lnTo>
                <a:lnTo>
                  <a:pt x="360" y="152"/>
                </a:lnTo>
                <a:lnTo>
                  <a:pt x="360" y="152"/>
                </a:lnTo>
                <a:lnTo>
                  <a:pt x="352" y="152"/>
                </a:lnTo>
                <a:lnTo>
                  <a:pt x="352" y="160"/>
                </a:lnTo>
                <a:lnTo>
                  <a:pt x="368" y="168"/>
                </a:lnTo>
                <a:lnTo>
                  <a:pt x="368" y="176"/>
                </a:lnTo>
                <a:lnTo>
                  <a:pt x="352" y="184"/>
                </a:lnTo>
                <a:lnTo>
                  <a:pt x="336" y="184"/>
                </a:lnTo>
                <a:lnTo>
                  <a:pt x="328" y="208"/>
                </a:lnTo>
                <a:lnTo>
                  <a:pt x="328" y="208"/>
                </a:lnTo>
                <a:lnTo>
                  <a:pt x="320" y="216"/>
                </a:lnTo>
                <a:lnTo>
                  <a:pt x="320" y="216"/>
                </a:lnTo>
                <a:lnTo>
                  <a:pt x="312" y="216"/>
                </a:lnTo>
                <a:lnTo>
                  <a:pt x="312" y="216"/>
                </a:lnTo>
                <a:lnTo>
                  <a:pt x="312" y="224"/>
                </a:lnTo>
                <a:lnTo>
                  <a:pt x="312" y="224"/>
                </a:lnTo>
                <a:lnTo>
                  <a:pt x="320" y="224"/>
                </a:lnTo>
                <a:lnTo>
                  <a:pt x="320" y="224"/>
                </a:lnTo>
                <a:lnTo>
                  <a:pt x="296" y="240"/>
                </a:lnTo>
                <a:lnTo>
                  <a:pt x="296" y="240"/>
                </a:lnTo>
                <a:lnTo>
                  <a:pt x="296" y="232"/>
                </a:lnTo>
                <a:lnTo>
                  <a:pt x="296" y="232"/>
                </a:lnTo>
                <a:lnTo>
                  <a:pt x="288" y="240"/>
                </a:lnTo>
                <a:lnTo>
                  <a:pt x="288" y="240"/>
                </a:lnTo>
                <a:lnTo>
                  <a:pt x="296" y="248"/>
                </a:lnTo>
                <a:lnTo>
                  <a:pt x="296" y="248"/>
                </a:lnTo>
                <a:lnTo>
                  <a:pt x="288" y="256"/>
                </a:lnTo>
                <a:lnTo>
                  <a:pt x="288" y="256"/>
                </a:lnTo>
                <a:lnTo>
                  <a:pt x="280" y="256"/>
                </a:lnTo>
                <a:lnTo>
                  <a:pt x="264" y="256"/>
                </a:lnTo>
                <a:lnTo>
                  <a:pt x="256" y="256"/>
                </a:lnTo>
                <a:lnTo>
                  <a:pt x="248" y="256"/>
                </a:lnTo>
                <a:lnTo>
                  <a:pt x="248" y="256"/>
                </a:lnTo>
                <a:lnTo>
                  <a:pt x="240" y="272"/>
                </a:lnTo>
                <a:lnTo>
                  <a:pt x="240" y="272"/>
                </a:lnTo>
                <a:lnTo>
                  <a:pt x="248" y="280"/>
                </a:lnTo>
                <a:lnTo>
                  <a:pt x="248" y="280"/>
                </a:lnTo>
                <a:lnTo>
                  <a:pt x="240" y="304"/>
                </a:lnTo>
                <a:lnTo>
                  <a:pt x="240" y="304"/>
                </a:lnTo>
                <a:lnTo>
                  <a:pt x="232" y="304"/>
                </a:lnTo>
                <a:lnTo>
                  <a:pt x="224" y="304"/>
                </a:lnTo>
                <a:lnTo>
                  <a:pt x="224" y="2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6" name="Freeform 158"/>
          <p:cNvSpPr>
            <a:spLocks/>
          </p:cNvSpPr>
          <p:nvPr/>
        </p:nvSpPr>
        <p:spPr bwMode="auto">
          <a:xfrm>
            <a:off x="6395637" y="3666816"/>
            <a:ext cx="1160297" cy="518121"/>
          </a:xfrm>
          <a:custGeom>
            <a:avLst/>
            <a:gdLst>
              <a:gd name="T0" fmla="*/ 528 w 680"/>
              <a:gd name="T1" fmla="*/ 296 h 304"/>
              <a:gd name="T2" fmla="*/ 536 w 680"/>
              <a:gd name="T3" fmla="*/ 272 h 304"/>
              <a:gd name="T4" fmla="*/ 536 w 680"/>
              <a:gd name="T5" fmla="*/ 264 h 304"/>
              <a:gd name="T6" fmla="*/ 568 w 680"/>
              <a:gd name="T7" fmla="*/ 216 h 304"/>
              <a:gd name="T8" fmla="*/ 576 w 680"/>
              <a:gd name="T9" fmla="*/ 216 h 304"/>
              <a:gd name="T10" fmla="*/ 616 w 680"/>
              <a:gd name="T11" fmla="*/ 192 h 304"/>
              <a:gd name="T12" fmla="*/ 624 w 680"/>
              <a:gd name="T13" fmla="*/ 184 h 304"/>
              <a:gd name="T14" fmla="*/ 632 w 680"/>
              <a:gd name="T15" fmla="*/ 184 h 304"/>
              <a:gd name="T16" fmla="*/ 648 w 680"/>
              <a:gd name="T17" fmla="*/ 152 h 304"/>
              <a:gd name="T18" fmla="*/ 640 w 680"/>
              <a:gd name="T19" fmla="*/ 160 h 304"/>
              <a:gd name="T20" fmla="*/ 632 w 680"/>
              <a:gd name="T21" fmla="*/ 152 h 304"/>
              <a:gd name="T22" fmla="*/ 608 w 680"/>
              <a:gd name="T23" fmla="*/ 176 h 304"/>
              <a:gd name="T24" fmla="*/ 592 w 680"/>
              <a:gd name="T25" fmla="*/ 160 h 304"/>
              <a:gd name="T26" fmla="*/ 616 w 680"/>
              <a:gd name="T27" fmla="*/ 168 h 304"/>
              <a:gd name="T28" fmla="*/ 616 w 680"/>
              <a:gd name="T29" fmla="*/ 144 h 304"/>
              <a:gd name="T30" fmla="*/ 624 w 680"/>
              <a:gd name="T31" fmla="*/ 144 h 304"/>
              <a:gd name="T32" fmla="*/ 584 w 680"/>
              <a:gd name="T33" fmla="*/ 120 h 304"/>
              <a:gd name="T34" fmla="*/ 608 w 680"/>
              <a:gd name="T35" fmla="*/ 120 h 304"/>
              <a:gd name="T36" fmla="*/ 616 w 680"/>
              <a:gd name="T37" fmla="*/ 112 h 304"/>
              <a:gd name="T38" fmla="*/ 624 w 680"/>
              <a:gd name="T39" fmla="*/ 120 h 304"/>
              <a:gd name="T40" fmla="*/ 632 w 680"/>
              <a:gd name="T41" fmla="*/ 112 h 304"/>
              <a:gd name="T42" fmla="*/ 672 w 680"/>
              <a:gd name="T43" fmla="*/ 88 h 304"/>
              <a:gd name="T44" fmla="*/ 680 w 680"/>
              <a:gd name="T45" fmla="*/ 80 h 304"/>
              <a:gd name="T46" fmla="*/ 672 w 680"/>
              <a:gd name="T47" fmla="*/ 56 h 304"/>
              <a:gd name="T48" fmla="*/ 656 w 680"/>
              <a:gd name="T49" fmla="*/ 72 h 304"/>
              <a:gd name="T50" fmla="*/ 656 w 680"/>
              <a:gd name="T51" fmla="*/ 72 h 304"/>
              <a:gd name="T52" fmla="*/ 632 w 680"/>
              <a:gd name="T53" fmla="*/ 56 h 304"/>
              <a:gd name="T54" fmla="*/ 600 w 680"/>
              <a:gd name="T55" fmla="*/ 72 h 304"/>
              <a:gd name="T56" fmla="*/ 584 w 680"/>
              <a:gd name="T57" fmla="*/ 72 h 304"/>
              <a:gd name="T58" fmla="*/ 592 w 680"/>
              <a:gd name="T59" fmla="*/ 48 h 304"/>
              <a:gd name="T60" fmla="*/ 600 w 680"/>
              <a:gd name="T61" fmla="*/ 56 h 304"/>
              <a:gd name="T62" fmla="*/ 624 w 680"/>
              <a:gd name="T63" fmla="*/ 48 h 304"/>
              <a:gd name="T64" fmla="*/ 608 w 680"/>
              <a:gd name="T65" fmla="*/ 40 h 304"/>
              <a:gd name="T66" fmla="*/ 632 w 680"/>
              <a:gd name="T67" fmla="*/ 48 h 304"/>
              <a:gd name="T68" fmla="*/ 640 w 680"/>
              <a:gd name="T69" fmla="*/ 32 h 304"/>
              <a:gd name="T70" fmla="*/ 640 w 680"/>
              <a:gd name="T71" fmla="*/ 32 h 304"/>
              <a:gd name="T72" fmla="*/ 656 w 680"/>
              <a:gd name="T73" fmla="*/ 32 h 304"/>
              <a:gd name="T74" fmla="*/ 656 w 680"/>
              <a:gd name="T75" fmla="*/ 32 h 304"/>
              <a:gd name="T76" fmla="*/ 640 w 680"/>
              <a:gd name="T77" fmla="*/ 8 h 304"/>
              <a:gd name="T78" fmla="*/ 520 w 680"/>
              <a:gd name="T79" fmla="*/ 24 h 304"/>
              <a:gd name="T80" fmla="*/ 184 w 680"/>
              <a:gd name="T81" fmla="*/ 72 h 304"/>
              <a:gd name="T82" fmla="*/ 184 w 680"/>
              <a:gd name="T83" fmla="*/ 104 h 304"/>
              <a:gd name="T84" fmla="*/ 168 w 680"/>
              <a:gd name="T85" fmla="*/ 128 h 304"/>
              <a:gd name="T86" fmla="*/ 128 w 680"/>
              <a:gd name="T87" fmla="*/ 152 h 304"/>
              <a:gd name="T88" fmla="*/ 96 w 680"/>
              <a:gd name="T89" fmla="*/ 168 h 304"/>
              <a:gd name="T90" fmla="*/ 64 w 680"/>
              <a:gd name="T91" fmla="*/ 192 h 304"/>
              <a:gd name="T92" fmla="*/ 24 w 680"/>
              <a:gd name="T93" fmla="*/ 216 h 304"/>
              <a:gd name="T94" fmla="*/ 0 w 680"/>
              <a:gd name="T95" fmla="*/ 272 h 304"/>
              <a:gd name="T96" fmla="*/ 112 w 680"/>
              <a:gd name="T97" fmla="*/ 248 h 304"/>
              <a:gd name="T98" fmla="*/ 256 w 680"/>
              <a:gd name="T99" fmla="*/ 216 h 304"/>
              <a:gd name="T100" fmla="*/ 288 w 680"/>
              <a:gd name="T101" fmla="*/ 240 h 304"/>
              <a:gd name="T102" fmla="*/ 488 w 680"/>
              <a:gd name="T103" fmla="*/ 304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0" h="304">
                <a:moveTo>
                  <a:pt x="496" y="296"/>
                </a:moveTo>
                <a:lnTo>
                  <a:pt x="512" y="288"/>
                </a:lnTo>
                <a:lnTo>
                  <a:pt x="528" y="288"/>
                </a:lnTo>
                <a:lnTo>
                  <a:pt x="528" y="296"/>
                </a:lnTo>
                <a:lnTo>
                  <a:pt x="528" y="296"/>
                </a:lnTo>
                <a:lnTo>
                  <a:pt x="528" y="272"/>
                </a:lnTo>
                <a:lnTo>
                  <a:pt x="528" y="272"/>
                </a:lnTo>
                <a:lnTo>
                  <a:pt x="536" y="272"/>
                </a:lnTo>
                <a:lnTo>
                  <a:pt x="536" y="272"/>
                </a:lnTo>
                <a:lnTo>
                  <a:pt x="536" y="288"/>
                </a:lnTo>
                <a:lnTo>
                  <a:pt x="536" y="288"/>
                </a:lnTo>
                <a:lnTo>
                  <a:pt x="536" y="264"/>
                </a:lnTo>
                <a:lnTo>
                  <a:pt x="560" y="232"/>
                </a:lnTo>
                <a:lnTo>
                  <a:pt x="568" y="224"/>
                </a:lnTo>
                <a:lnTo>
                  <a:pt x="568" y="224"/>
                </a:lnTo>
                <a:lnTo>
                  <a:pt x="568" y="216"/>
                </a:lnTo>
                <a:lnTo>
                  <a:pt x="568" y="216"/>
                </a:lnTo>
                <a:lnTo>
                  <a:pt x="568" y="216"/>
                </a:lnTo>
                <a:lnTo>
                  <a:pt x="568" y="216"/>
                </a:lnTo>
                <a:lnTo>
                  <a:pt x="576" y="216"/>
                </a:lnTo>
                <a:lnTo>
                  <a:pt x="576" y="216"/>
                </a:lnTo>
                <a:lnTo>
                  <a:pt x="584" y="208"/>
                </a:lnTo>
                <a:lnTo>
                  <a:pt x="600" y="192"/>
                </a:lnTo>
                <a:lnTo>
                  <a:pt x="616" y="192"/>
                </a:lnTo>
                <a:lnTo>
                  <a:pt x="616" y="192"/>
                </a:lnTo>
                <a:lnTo>
                  <a:pt x="616" y="184"/>
                </a:lnTo>
                <a:lnTo>
                  <a:pt x="616" y="184"/>
                </a:lnTo>
                <a:lnTo>
                  <a:pt x="624" y="184"/>
                </a:lnTo>
                <a:lnTo>
                  <a:pt x="624" y="184"/>
                </a:lnTo>
                <a:lnTo>
                  <a:pt x="624" y="184"/>
                </a:lnTo>
                <a:lnTo>
                  <a:pt x="632" y="184"/>
                </a:lnTo>
                <a:lnTo>
                  <a:pt x="632" y="184"/>
                </a:lnTo>
                <a:lnTo>
                  <a:pt x="632" y="184"/>
                </a:lnTo>
                <a:lnTo>
                  <a:pt x="648" y="168"/>
                </a:lnTo>
                <a:lnTo>
                  <a:pt x="648" y="160"/>
                </a:lnTo>
                <a:lnTo>
                  <a:pt x="648" y="152"/>
                </a:lnTo>
                <a:lnTo>
                  <a:pt x="648" y="152"/>
                </a:lnTo>
                <a:lnTo>
                  <a:pt x="640" y="160"/>
                </a:lnTo>
                <a:lnTo>
                  <a:pt x="640" y="160"/>
                </a:lnTo>
                <a:lnTo>
                  <a:pt x="640" y="160"/>
                </a:lnTo>
                <a:lnTo>
                  <a:pt x="640" y="160"/>
                </a:lnTo>
                <a:lnTo>
                  <a:pt x="640" y="152"/>
                </a:lnTo>
                <a:lnTo>
                  <a:pt x="632" y="152"/>
                </a:lnTo>
                <a:lnTo>
                  <a:pt x="632" y="152"/>
                </a:lnTo>
                <a:lnTo>
                  <a:pt x="632" y="160"/>
                </a:lnTo>
                <a:lnTo>
                  <a:pt x="632" y="160"/>
                </a:lnTo>
                <a:lnTo>
                  <a:pt x="624" y="160"/>
                </a:lnTo>
                <a:lnTo>
                  <a:pt x="608" y="176"/>
                </a:lnTo>
                <a:lnTo>
                  <a:pt x="608" y="176"/>
                </a:lnTo>
                <a:lnTo>
                  <a:pt x="600" y="168"/>
                </a:lnTo>
                <a:lnTo>
                  <a:pt x="600" y="168"/>
                </a:lnTo>
                <a:lnTo>
                  <a:pt x="592" y="160"/>
                </a:lnTo>
                <a:lnTo>
                  <a:pt x="592" y="160"/>
                </a:lnTo>
                <a:lnTo>
                  <a:pt x="600" y="160"/>
                </a:lnTo>
                <a:lnTo>
                  <a:pt x="600" y="168"/>
                </a:lnTo>
                <a:lnTo>
                  <a:pt x="616" y="168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16" y="144"/>
                </a:lnTo>
                <a:lnTo>
                  <a:pt x="616" y="144"/>
                </a:lnTo>
                <a:lnTo>
                  <a:pt x="616" y="144"/>
                </a:lnTo>
                <a:lnTo>
                  <a:pt x="624" y="144"/>
                </a:lnTo>
                <a:lnTo>
                  <a:pt x="624" y="144"/>
                </a:lnTo>
                <a:lnTo>
                  <a:pt x="624" y="136"/>
                </a:lnTo>
                <a:lnTo>
                  <a:pt x="624" y="136"/>
                </a:lnTo>
                <a:lnTo>
                  <a:pt x="624" y="128"/>
                </a:lnTo>
                <a:lnTo>
                  <a:pt x="584" y="120"/>
                </a:lnTo>
                <a:lnTo>
                  <a:pt x="592" y="120"/>
                </a:lnTo>
                <a:lnTo>
                  <a:pt x="600" y="120"/>
                </a:lnTo>
                <a:lnTo>
                  <a:pt x="608" y="120"/>
                </a:lnTo>
                <a:lnTo>
                  <a:pt x="608" y="120"/>
                </a:lnTo>
                <a:lnTo>
                  <a:pt x="608" y="120"/>
                </a:lnTo>
                <a:lnTo>
                  <a:pt x="608" y="112"/>
                </a:lnTo>
                <a:lnTo>
                  <a:pt x="608" y="112"/>
                </a:lnTo>
                <a:lnTo>
                  <a:pt x="616" y="112"/>
                </a:lnTo>
                <a:lnTo>
                  <a:pt x="616" y="112"/>
                </a:lnTo>
                <a:lnTo>
                  <a:pt x="616" y="112"/>
                </a:lnTo>
                <a:lnTo>
                  <a:pt x="616" y="112"/>
                </a:lnTo>
                <a:lnTo>
                  <a:pt x="624" y="120"/>
                </a:lnTo>
                <a:lnTo>
                  <a:pt x="624" y="112"/>
                </a:lnTo>
                <a:lnTo>
                  <a:pt x="624" y="112"/>
                </a:lnTo>
                <a:lnTo>
                  <a:pt x="632" y="112"/>
                </a:lnTo>
                <a:lnTo>
                  <a:pt x="632" y="112"/>
                </a:lnTo>
                <a:lnTo>
                  <a:pt x="640" y="120"/>
                </a:lnTo>
                <a:lnTo>
                  <a:pt x="656" y="120"/>
                </a:lnTo>
                <a:lnTo>
                  <a:pt x="664" y="104"/>
                </a:lnTo>
                <a:lnTo>
                  <a:pt x="672" y="88"/>
                </a:lnTo>
                <a:lnTo>
                  <a:pt x="672" y="88"/>
                </a:lnTo>
                <a:lnTo>
                  <a:pt x="672" y="88"/>
                </a:lnTo>
                <a:lnTo>
                  <a:pt x="672" y="88"/>
                </a:lnTo>
                <a:lnTo>
                  <a:pt x="680" y="80"/>
                </a:lnTo>
                <a:lnTo>
                  <a:pt x="680" y="72"/>
                </a:lnTo>
                <a:lnTo>
                  <a:pt x="672" y="56"/>
                </a:lnTo>
                <a:lnTo>
                  <a:pt x="672" y="56"/>
                </a:lnTo>
                <a:lnTo>
                  <a:pt x="672" y="56"/>
                </a:lnTo>
                <a:lnTo>
                  <a:pt x="664" y="56"/>
                </a:lnTo>
                <a:lnTo>
                  <a:pt x="656" y="64"/>
                </a:lnTo>
                <a:lnTo>
                  <a:pt x="656" y="64"/>
                </a:lnTo>
                <a:lnTo>
                  <a:pt x="656" y="72"/>
                </a:lnTo>
                <a:lnTo>
                  <a:pt x="656" y="80"/>
                </a:lnTo>
                <a:lnTo>
                  <a:pt x="656" y="88"/>
                </a:lnTo>
                <a:lnTo>
                  <a:pt x="656" y="88"/>
                </a:lnTo>
                <a:lnTo>
                  <a:pt x="656" y="72"/>
                </a:lnTo>
                <a:lnTo>
                  <a:pt x="648" y="64"/>
                </a:lnTo>
                <a:lnTo>
                  <a:pt x="648" y="56"/>
                </a:lnTo>
                <a:lnTo>
                  <a:pt x="640" y="56"/>
                </a:lnTo>
                <a:lnTo>
                  <a:pt x="632" y="56"/>
                </a:lnTo>
                <a:lnTo>
                  <a:pt x="632" y="64"/>
                </a:lnTo>
                <a:lnTo>
                  <a:pt x="616" y="64"/>
                </a:lnTo>
                <a:lnTo>
                  <a:pt x="616" y="64"/>
                </a:lnTo>
                <a:lnTo>
                  <a:pt x="600" y="72"/>
                </a:lnTo>
                <a:lnTo>
                  <a:pt x="592" y="80"/>
                </a:lnTo>
                <a:lnTo>
                  <a:pt x="592" y="80"/>
                </a:lnTo>
                <a:lnTo>
                  <a:pt x="584" y="80"/>
                </a:lnTo>
                <a:lnTo>
                  <a:pt x="584" y="72"/>
                </a:lnTo>
                <a:lnTo>
                  <a:pt x="592" y="72"/>
                </a:lnTo>
                <a:lnTo>
                  <a:pt x="592" y="64"/>
                </a:lnTo>
                <a:lnTo>
                  <a:pt x="592" y="64"/>
                </a:lnTo>
                <a:lnTo>
                  <a:pt x="592" y="48"/>
                </a:lnTo>
                <a:lnTo>
                  <a:pt x="592" y="48"/>
                </a:lnTo>
                <a:lnTo>
                  <a:pt x="592" y="48"/>
                </a:lnTo>
                <a:lnTo>
                  <a:pt x="592" y="48"/>
                </a:lnTo>
                <a:lnTo>
                  <a:pt x="600" y="56"/>
                </a:lnTo>
                <a:lnTo>
                  <a:pt x="608" y="64"/>
                </a:lnTo>
                <a:lnTo>
                  <a:pt x="608" y="64"/>
                </a:lnTo>
                <a:lnTo>
                  <a:pt x="616" y="56"/>
                </a:lnTo>
                <a:lnTo>
                  <a:pt x="624" y="48"/>
                </a:lnTo>
                <a:lnTo>
                  <a:pt x="624" y="48"/>
                </a:lnTo>
                <a:lnTo>
                  <a:pt x="616" y="48"/>
                </a:lnTo>
                <a:lnTo>
                  <a:pt x="608" y="40"/>
                </a:lnTo>
                <a:lnTo>
                  <a:pt x="608" y="40"/>
                </a:lnTo>
                <a:lnTo>
                  <a:pt x="616" y="40"/>
                </a:lnTo>
                <a:lnTo>
                  <a:pt x="616" y="40"/>
                </a:lnTo>
                <a:lnTo>
                  <a:pt x="624" y="40"/>
                </a:lnTo>
                <a:lnTo>
                  <a:pt x="632" y="48"/>
                </a:lnTo>
                <a:lnTo>
                  <a:pt x="632" y="48"/>
                </a:lnTo>
                <a:lnTo>
                  <a:pt x="640" y="40"/>
                </a:lnTo>
                <a:lnTo>
                  <a:pt x="640" y="40"/>
                </a:lnTo>
                <a:lnTo>
                  <a:pt x="640" y="32"/>
                </a:lnTo>
                <a:lnTo>
                  <a:pt x="632" y="32"/>
                </a:lnTo>
                <a:lnTo>
                  <a:pt x="632" y="24"/>
                </a:lnTo>
                <a:lnTo>
                  <a:pt x="632" y="24"/>
                </a:lnTo>
                <a:lnTo>
                  <a:pt x="640" y="32"/>
                </a:lnTo>
                <a:lnTo>
                  <a:pt x="648" y="32"/>
                </a:lnTo>
                <a:lnTo>
                  <a:pt x="648" y="32"/>
                </a:lnTo>
                <a:lnTo>
                  <a:pt x="648" y="32"/>
                </a:lnTo>
                <a:lnTo>
                  <a:pt x="656" y="32"/>
                </a:lnTo>
                <a:lnTo>
                  <a:pt x="664" y="40"/>
                </a:lnTo>
                <a:lnTo>
                  <a:pt x="664" y="40"/>
                </a:lnTo>
                <a:lnTo>
                  <a:pt x="664" y="40"/>
                </a:lnTo>
                <a:lnTo>
                  <a:pt x="656" y="32"/>
                </a:lnTo>
                <a:lnTo>
                  <a:pt x="656" y="24"/>
                </a:lnTo>
                <a:lnTo>
                  <a:pt x="648" y="8"/>
                </a:lnTo>
                <a:lnTo>
                  <a:pt x="648" y="8"/>
                </a:lnTo>
                <a:lnTo>
                  <a:pt x="640" y="8"/>
                </a:lnTo>
                <a:lnTo>
                  <a:pt x="640" y="8"/>
                </a:lnTo>
                <a:lnTo>
                  <a:pt x="632" y="0"/>
                </a:lnTo>
                <a:lnTo>
                  <a:pt x="632" y="0"/>
                </a:lnTo>
                <a:lnTo>
                  <a:pt x="520" y="24"/>
                </a:lnTo>
                <a:lnTo>
                  <a:pt x="320" y="64"/>
                </a:lnTo>
                <a:lnTo>
                  <a:pt x="192" y="72"/>
                </a:lnTo>
                <a:lnTo>
                  <a:pt x="184" y="72"/>
                </a:lnTo>
                <a:lnTo>
                  <a:pt x="184" y="72"/>
                </a:lnTo>
                <a:lnTo>
                  <a:pt x="184" y="80"/>
                </a:lnTo>
                <a:lnTo>
                  <a:pt x="184" y="88"/>
                </a:lnTo>
                <a:lnTo>
                  <a:pt x="192" y="96"/>
                </a:lnTo>
                <a:lnTo>
                  <a:pt x="184" y="104"/>
                </a:lnTo>
                <a:lnTo>
                  <a:pt x="184" y="104"/>
                </a:lnTo>
                <a:lnTo>
                  <a:pt x="176" y="104"/>
                </a:lnTo>
                <a:lnTo>
                  <a:pt x="168" y="120"/>
                </a:lnTo>
                <a:lnTo>
                  <a:pt x="168" y="128"/>
                </a:lnTo>
                <a:lnTo>
                  <a:pt x="168" y="128"/>
                </a:lnTo>
                <a:lnTo>
                  <a:pt x="160" y="128"/>
                </a:lnTo>
                <a:lnTo>
                  <a:pt x="152" y="128"/>
                </a:lnTo>
                <a:lnTo>
                  <a:pt x="128" y="152"/>
                </a:lnTo>
                <a:lnTo>
                  <a:pt x="128" y="152"/>
                </a:lnTo>
                <a:lnTo>
                  <a:pt x="120" y="144"/>
                </a:lnTo>
                <a:lnTo>
                  <a:pt x="112" y="144"/>
                </a:lnTo>
                <a:lnTo>
                  <a:pt x="96" y="168"/>
                </a:lnTo>
                <a:lnTo>
                  <a:pt x="96" y="176"/>
                </a:lnTo>
                <a:lnTo>
                  <a:pt x="96" y="176"/>
                </a:lnTo>
                <a:lnTo>
                  <a:pt x="80" y="176"/>
                </a:lnTo>
                <a:lnTo>
                  <a:pt x="64" y="192"/>
                </a:lnTo>
                <a:lnTo>
                  <a:pt x="56" y="200"/>
                </a:lnTo>
                <a:lnTo>
                  <a:pt x="56" y="200"/>
                </a:lnTo>
                <a:lnTo>
                  <a:pt x="32" y="200"/>
                </a:lnTo>
                <a:lnTo>
                  <a:pt x="24" y="216"/>
                </a:lnTo>
                <a:lnTo>
                  <a:pt x="16" y="240"/>
                </a:lnTo>
                <a:lnTo>
                  <a:pt x="0" y="240"/>
                </a:lnTo>
                <a:lnTo>
                  <a:pt x="0" y="240"/>
                </a:lnTo>
                <a:lnTo>
                  <a:pt x="0" y="272"/>
                </a:lnTo>
                <a:lnTo>
                  <a:pt x="0" y="272"/>
                </a:lnTo>
                <a:lnTo>
                  <a:pt x="96" y="256"/>
                </a:lnTo>
                <a:lnTo>
                  <a:pt x="104" y="256"/>
                </a:lnTo>
                <a:lnTo>
                  <a:pt x="112" y="248"/>
                </a:lnTo>
                <a:lnTo>
                  <a:pt x="152" y="224"/>
                </a:lnTo>
                <a:lnTo>
                  <a:pt x="176" y="224"/>
                </a:lnTo>
                <a:lnTo>
                  <a:pt x="256" y="216"/>
                </a:lnTo>
                <a:lnTo>
                  <a:pt x="256" y="216"/>
                </a:lnTo>
                <a:lnTo>
                  <a:pt x="272" y="216"/>
                </a:lnTo>
                <a:lnTo>
                  <a:pt x="280" y="224"/>
                </a:lnTo>
                <a:lnTo>
                  <a:pt x="288" y="232"/>
                </a:lnTo>
                <a:lnTo>
                  <a:pt x="288" y="240"/>
                </a:lnTo>
                <a:lnTo>
                  <a:pt x="288" y="240"/>
                </a:lnTo>
                <a:lnTo>
                  <a:pt x="376" y="232"/>
                </a:lnTo>
                <a:lnTo>
                  <a:pt x="376" y="232"/>
                </a:lnTo>
                <a:lnTo>
                  <a:pt x="488" y="304"/>
                </a:lnTo>
                <a:lnTo>
                  <a:pt x="488" y="304"/>
                </a:lnTo>
                <a:lnTo>
                  <a:pt x="488" y="304"/>
                </a:lnTo>
                <a:lnTo>
                  <a:pt x="496" y="2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7" name="Freeform 159"/>
          <p:cNvSpPr>
            <a:spLocks/>
          </p:cNvSpPr>
          <p:nvPr/>
        </p:nvSpPr>
        <p:spPr bwMode="auto">
          <a:xfrm>
            <a:off x="6421908" y="3228967"/>
            <a:ext cx="1080025" cy="614447"/>
          </a:xfrm>
          <a:custGeom>
            <a:avLst/>
            <a:gdLst>
              <a:gd name="T0" fmla="*/ 624 w 632"/>
              <a:gd name="T1" fmla="*/ 240 h 360"/>
              <a:gd name="T2" fmla="*/ 632 w 632"/>
              <a:gd name="T3" fmla="*/ 248 h 360"/>
              <a:gd name="T4" fmla="*/ 608 w 632"/>
              <a:gd name="T5" fmla="*/ 216 h 360"/>
              <a:gd name="T6" fmla="*/ 600 w 632"/>
              <a:gd name="T7" fmla="*/ 216 h 360"/>
              <a:gd name="T8" fmla="*/ 592 w 632"/>
              <a:gd name="T9" fmla="*/ 224 h 360"/>
              <a:gd name="T10" fmla="*/ 576 w 632"/>
              <a:gd name="T11" fmla="*/ 224 h 360"/>
              <a:gd name="T12" fmla="*/ 568 w 632"/>
              <a:gd name="T13" fmla="*/ 216 h 360"/>
              <a:gd name="T14" fmla="*/ 536 w 632"/>
              <a:gd name="T15" fmla="*/ 200 h 360"/>
              <a:gd name="T16" fmla="*/ 560 w 632"/>
              <a:gd name="T17" fmla="*/ 200 h 360"/>
              <a:gd name="T18" fmla="*/ 592 w 632"/>
              <a:gd name="T19" fmla="*/ 208 h 360"/>
              <a:gd name="T20" fmla="*/ 560 w 632"/>
              <a:gd name="T21" fmla="*/ 192 h 360"/>
              <a:gd name="T22" fmla="*/ 560 w 632"/>
              <a:gd name="T23" fmla="*/ 184 h 360"/>
              <a:gd name="T24" fmla="*/ 576 w 632"/>
              <a:gd name="T25" fmla="*/ 184 h 360"/>
              <a:gd name="T26" fmla="*/ 568 w 632"/>
              <a:gd name="T27" fmla="*/ 176 h 360"/>
              <a:gd name="T28" fmla="*/ 584 w 632"/>
              <a:gd name="T29" fmla="*/ 168 h 360"/>
              <a:gd name="T30" fmla="*/ 560 w 632"/>
              <a:gd name="T31" fmla="*/ 152 h 360"/>
              <a:gd name="T32" fmla="*/ 520 w 632"/>
              <a:gd name="T33" fmla="*/ 120 h 360"/>
              <a:gd name="T34" fmla="*/ 560 w 632"/>
              <a:gd name="T35" fmla="*/ 152 h 360"/>
              <a:gd name="T36" fmla="*/ 576 w 632"/>
              <a:gd name="T37" fmla="*/ 136 h 360"/>
              <a:gd name="T38" fmla="*/ 568 w 632"/>
              <a:gd name="T39" fmla="*/ 120 h 360"/>
              <a:gd name="T40" fmla="*/ 520 w 632"/>
              <a:gd name="T41" fmla="*/ 104 h 360"/>
              <a:gd name="T42" fmla="*/ 488 w 632"/>
              <a:gd name="T43" fmla="*/ 96 h 360"/>
              <a:gd name="T44" fmla="*/ 488 w 632"/>
              <a:gd name="T45" fmla="*/ 64 h 360"/>
              <a:gd name="T46" fmla="*/ 456 w 632"/>
              <a:gd name="T47" fmla="*/ 24 h 360"/>
              <a:gd name="T48" fmla="*/ 440 w 632"/>
              <a:gd name="T49" fmla="*/ 0 h 360"/>
              <a:gd name="T50" fmla="*/ 432 w 632"/>
              <a:gd name="T51" fmla="*/ 16 h 360"/>
              <a:gd name="T52" fmla="*/ 392 w 632"/>
              <a:gd name="T53" fmla="*/ 8 h 360"/>
              <a:gd name="T54" fmla="*/ 384 w 632"/>
              <a:gd name="T55" fmla="*/ 24 h 360"/>
              <a:gd name="T56" fmla="*/ 368 w 632"/>
              <a:gd name="T57" fmla="*/ 56 h 360"/>
              <a:gd name="T58" fmla="*/ 352 w 632"/>
              <a:gd name="T59" fmla="*/ 72 h 360"/>
              <a:gd name="T60" fmla="*/ 336 w 632"/>
              <a:gd name="T61" fmla="*/ 96 h 360"/>
              <a:gd name="T62" fmla="*/ 304 w 632"/>
              <a:gd name="T63" fmla="*/ 104 h 360"/>
              <a:gd name="T64" fmla="*/ 296 w 632"/>
              <a:gd name="T65" fmla="*/ 128 h 360"/>
              <a:gd name="T66" fmla="*/ 288 w 632"/>
              <a:gd name="T67" fmla="*/ 144 h 360"/>
              <a:gd name="T68" fmla="*/ 280 w 632"/>
              <a:gd name="T69" fmla="*/ 176 h 360"/>
              <a:gd name="T70" fmla="*/ 272 w 632"/>
              <a:gd name="T71" fmla="*/ 208 h 360"/>
              <a:gd name="T72" fmla="*/ 272 w 632"/>
              <a:gd name="T73" fmla="*/ 224 h 360"/>
              <a:gd name="T74" fmla="*/ 256 w 632"/>
              <a:gd name="T75" fmla="*/ 232 h 360"/>
              <a:gd name="T76" fmla="*/ 232 w 632"/>
              <a:gd name="T77" fmla="*/ 240 h 360"/>
              <a:gd name="T78" fmla="*/ 224 w 632"/>
              <a:gd name="T79" fmla="*/ 248 h 360"/>
              <a:gd name="T80" fmla="*/ 192 w 632"/>
              <a:gd name="T81" fmla="*/ 256 h 360"/>
              <a:gd name="T82" fmla="*/ 176 w 632"/>
              <a:gd name="T83" fmla="*/ 272 h 360"/>
              <a:gd name="T84" fmla="*/ 144 w 632"/>
              <a:gd name="T85" fmla="*/ 264 h 360"/>
              <a:gd name="T86" fmla="*/ 120 w 632"/>
              <a:gd name="T87" fmla="*/ 264 h 360"/>
              <a:gd name="T88" fmla="*/ 88 w 632"/>
              <a:gd name="T89" fmla="*/ 288 h 360"/>
              <a:gd name="T90" fmla="*/ 56 w 632"/>
              <a:gd name="T91" fmla="*/ 320 h 360"/>
              <a:gd name="T92" fmla="*/ 0 w 632"/>
              <a:gd name="T93" fmla="*/ 360 h 360"/>
              <a:gd name="T94" fmla="*/ 160 w 632"/>
              <a:gd name="T95" fmla="*/ 328 h 360"/>
              <a:gd name="T96" fmla="*/ 616 w 632"/>
              <a:gd name="T97" fmla="*/ 256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2" h="360">
                <a:moveTo>
                  <a:pt x="624" y="256"/>
                </a:moveTo>
                <a:lnTo>
                  <a:pt x="624" y="256"/>
                </a:lnTo>
                <a:lnTo>
                  <a:pt x="624" y="240"/>
                </a:lnTo>
                <a:lnTo>
                  <a:pt x="624" y="240"/>
                </a:lnTo>
                <a:lnTo>
                  <a:pt x="624" y="240"/>
                </a:lnTo>
                <a:lnTo>
                  <a:pt x="632" y="256"/>
                </a:lnTo>
                <a:lnTo>
                  <a:pt x="632" y="256"/>
                </a:lnTo>
                <a:lnTo>
                  <a:pt x="632" y="248"/>
                </a:lnTo>
                <a:lnTo>
                  <a:pt x="632" y="248"/>
                </a:lnTo>
                <a:lnTo>
                  <a:pt x="616" y="216"/>
                </a:lnTo>
                <a:lnTo>
                  <a:pt x="616" y="216"/>
                </a:lnTo>
                <a:lnTo>
                  <a:pt x="608" y="216"/>
                </a:lnTo>
                <a:lnTo>
                  <a:pt x="608" y="216"/>
                </a:lnTo>
                <a:lnTo>
                  <a:pt x="608" y="216"/>
                </a:lnTo>
                <a:lnTo>
                  <a:pt x="608" y="216"/>
                </a:lnTo>
                <a:lnTo>
                  <a:pt x="600" y="216"/>
                </a:lnTo>
                <a:lnTo>
                  <a:pt x="600" y="216"/>
                </a:lnTo>
                <a:lnTo>
                  <a:pt x="592" y="216"/>
                </a:lnTo>
                <a:lnTo>
                  <a:pt x="592" y="224"/>
                </a:lnTo>
                <a:lnTo>
                  <a:pt x="592" y="224"/>
                </a:lnTo>
                <a:lnTo>
                  <a:pt x="592" y="224"/>
                </a:lnTo>
                <a:lnTo>
                  <a:pt x="592" y="224"/>
                </a:lnTo>
                <a:lnTo>
                  <a:pt x="584" y="224"/>
                </a:lnTo>
                <a:lnTo>
                  <a:pt x="576" y="224"/>
                </a:lnTo>
                <a:lnTo>
                  <a:pt x="576" y="224"/>
                </a:lnTo>
                <a:lnTo>
                  <a:pt x="576" y="216"/>
                </a:lnTo>
                <a:lnTo>
                  <a:pt x="568" y="216"/>
                </a:lnTo>
                <a:lnTo>
                  <a:pt x="568" y="216"/>
                </a:lnTo>
                <a:lnTo>
                  <a:pt x="560" y="208"/>
                </a:lnTo>
                <a:lnTo>
                  <a:pt x="560" y="208"/>
                </a:lnTo>
                <a:lnTo>
                  <a:pt x="544" y="200"/>
                </a:lnTo>
                <a:lnTo>
                  <a:pt x="536" y="200"/>
                </a:lnTo>
                <a:lnTo>
                  <a:pt x="520" y="200"/>
                </a:lnTo>
                <a:lnTo>
                  <a:pt x="520" y="200"/>
                </a:lnTo>
                <a:lnTo>
                  <a:pt x="528" y="192"/>
                </a:lnTo>
                <a:lnTo>
                  <a:pt x="560" y="200"/>
                </a:lnTo>
                <a:lnTo>
                  <a:pt x="560" y="200"/>
                </a:lnTo>
                <a:lnTo>
                  <a:pt x="584" y="216"/>
                </a:lnTo>
                <a:lnTo>
                  <a:pt x="584" y="216"/>
                </a:lnTo>
                <a:lnTo>
                  <a:pt x="592" y="208"/>
                </a:lnTo>
                <a:lnTo>
                  <a:pt x="592" y="208"/>
                </a:lnTo>
                <a:lnTo>
                  <a:pt x="576" y="192"/>
                </a:lnTo>
                <a:lnTo>
                  <a:pt x="560" y="192"/>
                </a:lnTo>
                <a:lnTo>
                  <a:pt x="560" y="192"/>
                </a:lnTo>
                <a:lnTo>
                  <a:pt x="544" y="176"/>
                </a:lnTo>
                <a:lnTo>
                  <a:pt x="544" y="176"/>
                </a:lnTo>
                <a:lnTo>
                  <a:pt x="544" y="176"/>
                </a:lnTo>
                <a:lnTo>
                  <a:pt x="560" y="184"/>
                </a:lnTo>
                <a:lnTo>
                  <a:pt x="568" y="192"/>
                </a:lnTo>
                <a:lnTo>
                  <a:pt x="568" y="192"/>
                </a:lnTo>
                <a:lnTo>
                  <a:pt x="576" y="184"/>
                </a:lnTo>
                <a:lnTo>
                  <a:pt x="576" y="184"/>
                </a:lnTo>
                <a:lnTo>
                  <a:pt x="568" y="184"/>
                </a:lnTo>
                <a:lnTo>
                  <a:pt x="568" y="184"/>
                </a:lnTo>
                <a:lnTo>
                  <a:pt x="568" y="176"/>
                </a:lnTo>
                <a:lnTo>
                  <a:pt x="568" y="176"/>
                </a:lnTo>
                <a:lnTo>
                  <a:pt x="584" y="176"/>
                </a:lnTo>
                <a:lnTo>
                  <a:pt x="584" y="176"/>
                </a:lnTo>
                <a:lnTo>
                  <a:pt x="584" y="168"/>
                </a:lnTo>
                <a:lnTo>
                  <a:pt x="584" y="168"/>
                </a:lnTo>
                <a:lnTo>
                  <a:pt x="576" y="160"/>
                </a:lnTo>
                <a:lnTo>
                  <a:pt x="576" y="152"/>
                </a:lnTo>
                <a:lnTo>
                  <a:pt x="576" y="152"/>
                </a:lnTo>
                <a:lnTo>
                  <a:pt x="560" y="152"/>
                </a:lnTo>
                <a:lnTo>
                  <a:pt x="560" y="152"/>
                </a:lnTo>
                <a:lnTo>
                  <a:pt x="536" y="136"/>
                </a:lnTo>
                <a:lnTo>
                  <a:pt x="536" y="136"/>
                </a:lnTo>
                <a:lnTo>
                  <a:pt x="520" y="120"/>
                </a:lnTo>
                <a:lnTo>
                  <a:pt x="520" y="120"/>
                </a:lnTo>
                <a:lnTo>
                  <a:pt x="544" y="136"/>
                </a:lnTo>
                <a:lnTo>
                  <a:pt x="560" y="152"/>
                </a:lnTo>
                <a:lnTo>
                  <a:pt x="560" y="152"/>
                </a:lnTo>
                <a:lnTo>
                  <a:pt x="568" y="152"/>
                </a:lnTo>
                <a:lnTo>
                  <a:pt x="568" y="152"/>
                </a:lnTo>
                <a:lnTo>
                  <a:pt x="576" y="136"/>
                </a:lnTo>
                <a:lnTo>
                  <a:pt x="576" y="136"/>
                </a:lnTo>
                <a:lnTo>
                  <a:pt x="576" y="128"/>
                </a:lnTo>
                <a:lnTo>
                  <a:pt x="576" y="120"/>
                </a:lnTo>
                <a:lnTo>
                  <a:pt x="576" y="120"/>
                </a:lnTo>
                <a:lnTo>
                  <a:pt x="568" y="120"/>
                </a:lnTo>
                <a:lnTo>
                  <a:pt x="552" y="112"/>
                </a:lnTo>
                <a:lnTo>
                  <a:pt x="536" y="104"/>
                </a:lnTo>
                <a:lnTo>
                  <a:pt x="536" y="104"/>
                </a:lnTo>
                <a:lnTo>
                  <a:pt x="520" y="104"/>
                </a:lnTo>
                <a:lnTo>
                  <a:pt x="504" y="96"/>
                </a:lnTo>
                <a:lnTo>
                  <a:pt x="504" y="88"/>
                </a:lnTo>
                <a:lnTo>
                  <a:pt x="504" y="88"/>
                </a:lnTo>
                <a:lnTo>
                  <a:pt x="488" y="96"/>
                </a:lnTo>
                <a:lnTo>
                  <a:pt x="480" y="96"/>
                </a:lnTo>
                <a:lnTo>
                  <a:pt x="480" y="80"/>
                </a:lnTo>
                <a:lnTo>
                  <a:pt x="480" y="72"/>
                </a:lnTo>
                <a:lnTo>
                  <a:pt x="488" y="64"/>
                </a:lnTo>
                <a:lnTo>
                  <a:pt x="496" y="56"/>
                </a:lnTo>
                <a:lnTo>
                  <a:pt x="496" y="40"/>
                </a:lnTo>
                <a:lnTo>
                  <a:pt x="480" y="24"/>
                </a:lnTo>
                <a:lnTo>
                  <a:pt x="456" y="24"/>
                </a:lnTo>
                <a:lnTo>
                  <a:pt x="456" y="16"/>
                </a:lnTo>
                <a:lnTo>
                  <a:pt x="456" y="8"/>
                </a:lnTo>
                <a:lnTo>
                  <a:pt x="456" y="0"/>
                </a:lnTo>
                <a:lnTo>
                  <a:pt x="440" y="0"/>
                </a:lnTo>
                <a:lnTo>
                  <a:pt x="432" y="8"/>
                </a:lnTo>
                <a:lnTo>
                  <a:pt x="432" y="8"/>
                </a:lnTo>
                <a:lnTo>
                  <a:pt x="432" y="8"/>
                </a:lnTo>
                <a:lnTo>
                  <a:pt x="432" y="16"/>
                </a:lnTo>
                <a:lnTo>
                  <a:pt x="432" y="16"/>
                </a:lnTo>
                <a:lnTo>
                  <a:pt x="424" y="16"/>
                </a:lnTo>
                <a:lnTo>
                  <a:pt x="400" y="8"/>
                </a:lnTo>
                <a:lnTo>
                  <a:pt x="392" y="8"/>
                </a:lnTo>
                <a:lnTo>
                  <a:pt x="384" y="0"/>
                </a:lnTo>
                <a:lnTo>
                  <a:pt x="384" y="0"/>
                </a:lnTo>
                <a:lnTo>
                  <a:pt x="384" y="24"/>
                </a:lnTo>
                <a:lnTo>
                  <a:pt x="384" y="24"/>
                </a:lnTo>
                <a:lnTo>
                  <a:pt x="376" y="32"/>
                </a:lnTo>
                <a:lnTo>
                  <a:pt x="376" y="40"/>
                </a:lnTo>
                <a:lnTo>
                  <a:pt x="368" y="56"/>
                </a:lnTo>
                <a:lnTo>
                  <a:pt x="368" y="56"/>
                </a:lnTo>
                <a:lnTo>
                  <a:pt x="360" y="56"/>
                </a:lnTo>
                <a:lnTo>
                  <a:pt x="360" y="64"/>
                </a:lnTo>
                <a:lnTo>
                  <a:pt x="360" y="72"/>
                </a:lnTo>
                <a:lnTo>
                  <a:pt x="352" y="72"/>
                </a:lnTo>
                <a:lnTo>
                  <a:pt x="344" y="72"/>
                </a:lnTo>
                <a:lnTo>
                  <a:pt x="336" y="72"/>
                </a:lnTo>
                <a:lnTo>
                  <a:pt x="336" y="88"/>
                </a:lnTo>
                <a:lnTo>
                  <a:pt x="336" y="96"/>
                </a:lnTo>
                <a:lnTo>
                  <a:pt x="336" y="104"/>
                </a:lnTo>
                <a:lnTo>
                  <a:pt x="336" y="112"/>
                </a:lnTo>
                <a:lnTo>
                  <a:pt x="320" y="112"/>
                </a:lnTo>
                <a:lnTo>
                  <a:pt x="304" y="104"/>
                </a:lnTo>
                <a:lnTo>
                  <a:pt x="296" y="104"/>
                </a:lnTo>
                <a:lnTo>
                  <a:pt x="296" y="112"/>
                </a:lnTo>
                <a:lnTo>
                  <a:pt x="296" y="120"/>
                </a:lnTo>
                <a:lnTo>
                  <a:pt x="296" y="128"/>
                </a:lnTo>
                <a:lnTo>
                  <a:pt x="296" y="128"/>
                </a:lnTo>
                <a:lnTo>
                  <a:pt x="296" y="136"/>
                </a:lnTo>
                <a:lnTo>
                  <a:pt x="288" y="144"/>
                </a:lnTo>
                <a:lnTo>
                  <a:pt x="288" y="144"/>
                </a:lnTo>
                <a:lnTo>
                  <a:pt x="288" y="152"/>
                </a:lnTo>
                <a:lnTo>
                  <a:pt x="288" y="168"/>
                </a:lnTo>
                <a:lnTo>
                  <a:pt x="288" y="168"/>
                </a:lnTo>
                <a:lnTo>
                  <a:pt x="280" y="176"/>
                </a:lnTo>
                <a:lnTo>
                  <a:pt x="272" y="192"/>
                </a:lnTo>
                <a:lnTo>
                  <a:pt x="272" y="200"/>
                </a:lnTo>
                <a:lnTo>
                  <a:pt x="272" y="208"/>
                </a:lnTo>
                <a:lnTo>
                  <a:pt x="272" y="208"/>
                </a:lnTo>
                <a:lnTo>
                  <a:pt x="272" y="208"/>
                </a:lnTo>
                <a:lnTo>
                  <a:pt x="264" y="216"/>
                </a:lnTo>
                <a:lnTo>
                  <a:pt x="264" y="216"/>
                </a:lnTo>
                <a:lnTo>
                  <a:pt x="272" y="224"/>
                </a:lnTo>
                <a:lnTo>
                  <a:pt x="272" y="224"/>
                </a:lnTo>
                <a:lnTo>
                  <a:pt x="256" y="232"/>
                </a:lnTo>
                <a:lnTo>
                  <a:pt x="256" y="232"/>
                </a:lnTo>
                <a:lnTo>
                  <a:pt x="256" y="232"/>
                </a:lnTo>
                <a:lnTo>
                  <a:pt x="240" y="232"/>
                </a:lnTo>
                <a:lnTo>
                  <a:pt x="240" y="240"/>
                </a:lnTo>
                <a:lnTo>
                  <a:pt x="240" y="240"/>
                </a:lnTo>
                <a:lnTo>
                  <a:pt x="232" y="240"/>
                </a:lnTo>
                <a:lnTo>
                  <a:pt x="224" y="240"/>
                </a:lnTo>
                <a:lnTo>
                  <a:pt x="224" y="248"/>
                </a:lnTo>
                <a:lnTo>
                  <a:pt x="224" y="248"/>
                </a:lnTo>
                <a:lnTo>
                  <a:pt x="224" y="248"/>
                </a:lnTo>
                <a:lnTo>
                  <a:pt x="216" y="256"/>
                </a:lnTo>
                <a:lnTo>
                  <a:pt x="208" y="256"/>
                </a:lnTo>
                <a:lnTo>
                  <a:pt x="200" y="256"/>
                </a:lnTo>
                <a:lnTo>
                  <a:pt x="192" y="256"/>
                </a:lnTo>
                <a:lnTo>
                  <a:pt x="192" y="256"/>
                </a:lnTo>
                <a:lnTo>
                  <a:pt x="192" y="256"/>
                </a:lnTo>
                <a:lnTo>
                  <a:pt x="184" y="256"/>
                </a:lnTo>
                <a:lnTo>
                  <a:pt x="176" y="272"/>
                </a:lnTo>
                <a:lnTo>
                  <a:pt x="168" y="272"/>
                </a:lnTo>
                <a:lnTo>
                  <a:pt x="160" y="264"/>
                </a:lnTo>
                <a:lnTo>
                  <a:pt x="160" y="264"/>
                </a:lnTo>
                <a:lnTo>
                  <a:pt x="144" y="264"/>
                </a:lnTo>
                <a:lnTo>
                  <a:pt x="136" y="248"/>
                </a:lnTo>
                <a:lnTo>
                  <a:pt x="136" y="240"/>
                </a:lnTo>
                <a:lnTo>
                  <a:pt x="136" y="240"/>
                </a:lnTo>
                <a:lnTo>
                  <a:pt x="120" y="264"/>
                </a:lnTo>
                <a:lnTo>
                  <a:pt x="120" y="256"/>
                </a:lnTo>
                <a:lnTo>
                  <a:pt x="120" y="264"/>
                </a:lnTo>
                <a:lnTo>
                  <a:pt x="112" y="272"/>
                </a:lnTo>
                <a:lnTo>
                  <a:pt x="88" y="288"/>
                </a:lnTo>
                <a:lnTo>
                  <a:pt x="88" y="296"/>
                </a:lnTo>
                <a:lnTo>
                  <a:pt x="80" y="304"/>
                </a:lnTo>
                <a:lnTo>
                  <a:pt x="72" y="320"/>
                </a:lnTo>
                <a:lnTo>
                  <a:pt x="56" y="320"/>
                </a:lnTo>
                <a:lnTo>
                  <a:pt x="56" y="328"/>
                </a:lnTo>
                <a:lnTo>
                  <a:pt x="40" y="344"/>
                </a:lnTo>
                <a:lnTo>
                  <a:pt x="16" y="352"/>
                </a:lnTo>
                <a:lnTo>
                  <a:pt x="0" y="360"/>
                </a:lnTo>
                <a:lnTo>
                  <a:pt x="0" y="360"/>
                </a:lnTo>
                <a:lnTo>
                  <a:pt x="152" y="336"/>
                </a:lnTo>
                <a:lnTo>
                  <a:pt x="160" y="328"/>
                </a:lnTo>
                <a:lnTo>
                  <a:pt x="160" y="328"/>
                </a:lnTo>
                <a:lnTo>
                  <a:pt x="168" y="328"/>
                </a:lnTo>
                <a:lnTo>
                  <a:pt x="240" y="328"/>
                </a:lnTo>
                <a:lnTo>
                  <a:pt x="448" y="296"/>
                </a:lnTo>
                <a:lnTo>
                  <a:pt x="616" y="256"/>
                </a:lnTo>
                <a:lnTo>
                  <a:pt x="624" y="25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8" name="Freeform 160"/>
          <p:cNvSpPr>
            <a:spLocks/>
          </p:cNvSpPr>
          <p:nvPr/>
        </p:nvSpPr>
        <p:spPr bwMode="auto">
          <a:xfrm>
            <a:off x="6928351" y="3106369"/>
            <a:ext cx="614447" cy="313791"/>
          </a:xfrm>
          <a:custGeom>
            <a:avLst/>
            <a:gdLst>
              <a:gd name="T0" fmla="*/ 200 w 360"/>
              <a:gd name="T1" fmla="*/ 120 h 184"/>
              <a:gd name="T2" fmla="*/ 200 w 360"/>
              <a:gd name="T3" fmla="*/ 160 h 184"/>
              <a:gd name="T4" fmla="*/ 208 w 360"/>
              <a:gd name="T5" fmla="*/ 152 h 184"/>
              <a:gd name="T6" fmla="*/ 224 w 360"/>
              <a:gd name="T7" fmla="*/ 160 h 184"/>
              <a:gd name="T8" fmla="*/ 232 w 360"/>
              <a:gd name="T9" fmla="*/ 168 h 184"/>
              <a:gd name="T10" fmla="*/ 264 w 360"/>
              <a:gd name="T11" fmla="*/ 176 h 184"/>
              <a:gd name="T12" fmla="*/ 272 w 360"/>
              <a:gd name="T13" fmla="*/ 176 h 184"/>
              <a:gd name="T14" fmla="*/ 248 w 360"/>
              <a:gd name="T15" fmla="*/ 160 h 184"/>
              <a:gd name="T16" fmla="*/ 232 w 360"/>
              <a:gd name="T17" fmla="*/ 136 h 184"/>
              <a:gd name="T18" fmla="*/ 256 w 360"/>
              <a:gd name="T19" fmla="*/ 152 h 184"/>
              <a:gd name="T20" fmla="*/ 240 w 360"/>
              <a:gd name="T21" fmla="*/ 120 h 184"/>
              <a:gd name="T22" fmla="*/ 232 w 360"/>
              <a:gd name="T23" fmla="*/ 64 h 184"/>
              <a:gd name="T24" fmla="*/ 240 w 360"/>
              <a:gd name="T25" fmla="*/ 64 h 184"/>
              <a:gd name="T26" fmla="*/ 240 w 360"/>
              <a:gd name="T27" fmla="*/ 48 h 184"/>
              <a:gd name="T28" fmla="*/ 248 w 360"/>
              <a:gd name="T29" fmla="*/ 48 h 184"/>
              <a:gd name="T30" fmla="*/ 256 w 360"/>
              <a:gd name="T31" fmla="*/ 40 h 184"/>
              <a:gd name="T32" fmla="*/ 264 w 360"/>
              <a:gd name="T33" fmla="*/ 24 h 184"/>
              <a:gd name="T34" fmla="*/ 264 w 360"/>
              <a:gd name="T35" fmla="*/ 32 h 184"/>
              <a:gd name="T36" fmla="*/ 272 w 360"/>
              <a:gd name="T37" fmla="*/ 32 h 184"/>
              <a:gd name="T38" fmla="*/ 256 w 360"/>
              <a:gd name="T39" fmla="*/ 48 h 184"/>
              <a:gd name="T40" fmla="*/ 256 w 360"/>
              <a:gd name="T41" fmla="*/ 80 h 184"/>
              <a:gd name="T42" fmla="*/ 272 w 360"/>
              <a:gd name="T43" fmla="*/ 72 h 184"/>
              <a:gd name="T44" fmla="*/ 264 w 360"/>
              <a:gd name="T45" fmla="*/ 96 h 184"/>
              <a:gd name="T46" fmla="*/ 272 w 360"/>
              <a:gd name="T47" fmla="*/ 120 h 184"/>
              <a:gd name="T48" fmla="*/ 264 w 360"/>
              <a:gd name="T49" fmla="*/ 128 h 184"/>
              <a:gd name="T50" fmla="*/ 272 w 360"/>
              <a:gd name="T51" fmla="*/ 128 h 184"/>
              <a:gd name="T52" fmla="*/ 272 w 360"/>
              <a:gd name="T53" fmla="*/ 152 h 184"/>
              <a:gd name="T54" fmla="*/ 280 w 360"/>
              <a:gd name="T55" fmla="*/ 152 h 184"/>
              <a:gd name="T56" fmla="*/ 288 w 360"/>
              <a:gd name="T57" fmla="*/ 152 h 184"/>
              <a:gd name="T58" fmla="*/ 288 w 360"/>
              <a:gd name="T59" fmla="*/ 144 h 184"/>
              <a:gd name="T60" fmla="*/ 296 w 360"/>
              <a:gd name="T61" fmla="*/ 152 h 184"/>
              <a:gd name="T62" fmla="*/ 296 w 360"/>
              <a:gd name="T63" fmla="*/ 160 h 184"/>
              <a:gd name="T64" fmla="*/ 304 w 360"/>
              <a:gd name="T65" fmla="*/ 160 h 184"/>
              <a:gd name="T66" fmla="*/ 304 w 360"/>
              <a:gd name="T67" fmla="*/ 176 h 184"/>
              <a:gd name="T68" fmla="*/ 320 w 360"/>
              <a:gd name="T69" fmla="*/ 184 h 184"/>
              <a:gd name="T70" fmla="*/ 344 w 360"/>
              <a:gd name="T71" fmla="*/ 168 h 184"/>
              <a:gd name="T72" fmla="*/ 344 w 360"/>
              <a:gd name="T73" fmla="*/ 144 h 184"/>
              <a:gd name="T74" fmla="*/ 360 w 360"/>
              <a:gd name="T75" fmla="*/ 120 h 184"/>
              <a:gd name="T76" fmla="*/ 352 w 360"/>
              <a:gd name="T77" fmla="*/ 176 h 184"/>
              <a:gd name="T78" fmla="*/ 360 w 360"/>
              <a:gd name="T79" fmla="*/ 168 h 184"/>
              <a:gd name="T80" fmla="*/ 312 w 360"/>
              <a:gd name="T81" fmla="*/ 128 h 184"/>
              <a:gd name="T82" fmla="*/ 0 w 360"/>
              <a:gd name="T83" fmla="*/ 56 h 184"/>
              <a:gd name="T84" fmla="*/ 32 w 360"/>
              <a:gd name="T85" fmla="*/ 80 h 184"/>
              <a:gd name="T86" fmla="*/ 48 w 360"/>
              <a:gd name="T87" fmla="*/ 72 h 184"/>
              <a:gd name="T88" fmla="*/ 72 w 360"/>
              <a:gd name="T89" fmla="*/ 64 h 184"/>
              <a:gd name="T90" fmla="*/ 104 w 360"/>
              <a:gd name="T91" fmla="*/ 48 h 184"/>
              <a:gd name="T92" fmla="*/ 128 w 360"/>
              <a:gd name="T93" fmla="*/ 48 h 184"/>
              <a:gd name="T94" fmla="*/ 144 w 360"/>
              <a:gd name="T95" fmla="*/ 64 h 184"/>
              <a:gd name="T96" fmla="*/ 160 w 360"/>
              <a:gd name="T97" fmla="*/ 72 h 184"/>
              <a:gd name="T98" fmla="*/ 160 w 360"/>
              <a:gd name="T99" fmla="*/ 96 h 184"/>
              <a:gd name="T100" fmla="*/ 192 w 360"/>
              <a:gd name="T101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60" h="184">
                <a:moveTo>
                  <a:pt x="208" y="104"/>
                </a:moveTo>
                <a:lnTo>
                  <a:pt x="208" y="104"/>
                </a:lnTo>
                <a:lnTo>
                  <a:pt x="200" y="120"/>
                </a:lnTo>
                <a:lnTo>
                  <a:pt x="200" y="120"/>
                </a:lnTo>
                <a:lnTo>
                  <a:pt x="192" y="152"/>
                </a:lnTo>
                <a:lnTo>
                  <a:pt x="192" y="152"/>
                </a:lnTo>
                <a:lnTo>
                  <a:pt x="192" y="160"/>
                </a:lnTo>
                <a:lnTo>
                  <a:pt x="200" y="160"/>
                </a:lnTo>
                <a:lnTo>
                  <a:pt x="200" y="152"/>
                </a:lnTo>
                <a:lnTo>
                  <a:pt x="208" y="152"/>
                </a:lnTo>
                <a:lnTo>
                  <a:pt x="208" y="152"/>
                </a:lnTo>
                <a:lnTo>
                  <a:pt x="208" y="152"/>
                </a:lnTo>
                <a:lnTo>
                  <a:pt x="208" y="160"/>
                </a:lnTo>
                <a:lnTo>
                  <a:pt x="224" y="168"/>
                </a:lnTo>
                <a:lnTo>
                  <a:pt x="224" y="168"/>
                </a:lnTo>
                <a:lnTo>
                  <a:pt x="224" y="160"/>
                </a:lnTo>
                <a:lnTo>
                  <a:pt x="224" y="160"/>
                </a:lnTo>
                <a:lnTo>
                  <a:pt x="224" y="160"/>
                </a:lnTo>
                <a:lnTo>
                  <a:pt x="224" y="160"/>
                </a:lnTo>
                <a:lnTo>
                  <a:pt x="232" y="168"/>
                </a:lnTo>
                <a:lnTo>
                  <a:pt x="232" y="168"/>
                </a:lnTo>
                <a:lnTo>
                  <a:pt x="240" y="168"/>
                </a:lnTo>
                <a:lnTo>
                  <a:pt x="248" y="168"/>
                </a:lnTo>
                <a:lnTo>
                  <a:pt x="264" y="176"/>
                </a:lnTo>
                <a:lnTo>
                  <a:pt x="264" y="184"/>
                </a:lnTo>
                <a:lnTo>
                  <a:pt x="264" y="184"/>
                </a:lnTo>
                <a:lnTo>
                  <a:pt x="272" y="176"/>
                </a:lnTo>
                <a:lnTo>
                  <a:pt x="272" y="176"/>
                </a:lnTo>
                <a:lnTo>
                  <a:pt x="264" y="168"/>
                </a:lnTo>
                <a:lnTo>
                  <a:pt x="264" y="160"/>
                </a:lnTo>
                <a:lnTo>
                  <a:pt x="264" y="160"/>
                </a:lnTo>
                <a:lnTo>
                  <a:pt x="248" y="160"/>
                </a:lnTo>
                <a:lnTo>
                  <a:pt x="240" y="152"/>
                </a:lnTo>
                <a:lnTo>
                  <a:pt x="232" y="144"/>
                </a:lnTo>
                <a:lnTo>
                  <a:pt x="232" y="136"/>
                </a:lnTo>
                <a:lnTo>
                  <a:pt x="232" y="136"/>
                </a:lnTo>
                <a:lnTo>
                  <a:pt x="240" y="144"/>
                </a:lnTo>
                <a:lnTo>
                  <a:pt x="248" y="152"/>
                </a:lnTo>
                <a:lnTo>
                  <a:pt x="256" y="152"/>
                </a:lnTo>
                <a:lnTo>
                  <a:pt x="256" y="152"/>
                </a:lnTo>
                <a:lnTo>
                  <a:pt x="256" y="152"/>
                </a:lnTo>
                <a:lnTo>
                  <a:pt x="256" y="144"/>
                </a:lnTo>
                <a:lnTo>
                  <a:pt x="248" y="136"/>
                </a:lnTo>
                <a:lnTo>
                  <a:pt x="240" y="120"/>
                </a:lnTo>
                <a:lnTo>
                  <a:pt x="240" y="104"/>
                </a:lnTo>
                <a:lnTo>
                  <a:pt x="240" y="96"/>
                </a:lnTo>
                <a:lnTo>
                  <a:pt x="240" y="80"/>
                </a:lnTo>
                <a:lnTo>
                  <a:pt x="232" y="64"/>
                </a:lnTo>
                <a:lnTo>
                  <a:pt x="224" y="64"/>
                </a:lnTo>
                <a:lnTo>
                  <a:pt x="224" y="64"/>
                </a:lnTo>
                <a:lnTo>
                  <a:pt x="240" y="64"/>
                </a:lnTo>
                <a:lnTo>
                  <a:pt x="240" y="64"/>
                </a:lnTo>
                <a:lnTo>
                  <a:pt x="240" y="56"/>
                </a:lnTo>
                <a:lnTo>
                  <a:pt x="240" y="56"/>
                </a:lnTo>
                <a:lnTo>
                  <a:pt x="240" y="48"/>
                </a:lnTo>
                <a:lnTo>
                  <a:pt x="240" y="48"/>
                </a:lnTo>
                <a:lnTo>
                  <a:pt x="240" y="48"/>
                </a:lnTo>
                <a:lnTo>
                  <a:pt x="240" y="48"/>
                </a:lnTo>
                <a:lnTo>
                  <a:pt x="248" y="48"/>
                </a:lnTo>
                <a:lnTo>
                  <a:pt x="248" y="48"/>
                </a:lnTo>
                <a:lnTo>
                  <a:pt x="248" y="56"/>
                </a:lnTo>
                <a:lnTo>
                  <a:pt x="248" y="48"/>
                </a:lnTo>
                <a:lnTo>
                  <a:pt x="256" y="40"/>
                </a:lnTo>
                <a:lnTo>
                  <a:pt x="256" y="40"/>
                </a:lnTo>
                <a:lnTo>
                  <a:pt x="256" y="24"/>
                </a:lnTo>
                <a:lnTo>
                  <a:pt x="256" y="24"/>
                </a:lnTo>
                <a:lnTo>
                  <a:pt x="256" y="24"/>
                </a:lnTo>
                <a:lnTo>
                  <a:pt x="264" y="24"/>
                </a:lnTo>
                <a:lnTo>
                  <a:pt x="264" y="24"/>
                </a:lnTo>
                <a:lnTo>
                  <a:pt x="264" y="24"/>
                </a:lnTo>
                <a:lnTo>
                  <a:pt x="264" y="24"/>
                </a:lnTo>
                <a:lnTo>
                  <a:pt x="264" y="32"/>
                </a:lnTo>
                <a:lnTo>
                  <a:pt x="264" y="32"/>
                </a:lnTo>
                <a:lnTo>
                  <a:pt x="264" y="32"/>
                </a:lnTo>
                <a:lnTo>
                  <a:pt x="264" y="32"/>
                </a:lnTo>
                <a:lnTo>
                  <a:pt x="272" y="32"/>
                </a:lnTo>
                <a:lnTo>
                  <a:pt x="272" y="32"/>
                </a:lnTo>
                <a:lnTo>
                  <a:pt x="272" y="32"/>
                </a:lnTo>
                <a:lnTo>
                  <a:pt x="264" y="40"/>
                </a:lnTo>
                <a:lnTo>
                  <a:pt x="256" y="48"/>
                </a:lnTo>
                <a:lnTo>
                  <a:pt x="256" y="56"/>
                </a:lnTo>
                <a:lnTo>
                  <a:pt x="256" y="72"/>
                </a:lnTo>
                <a:lnTo>
                  <a:pt x="256" y="72"/>
                </a:lnTo>
                <a:lnTo>
                  <a:pt x="256" y="80"/>
                </a:lnTo>
                <a:lnTo>
                  <a:pt x="264" y="64"/>
                </a:lnTo>
                <a:lnTo>
                  <a:pt x="264" y="64"/>
                </a:lnTo>
                <a:lnTo>
                  <a:pt x="264" y="64"/>
                </a:lnTo>
                <a:lnTo>
                  <a:pt x="272" y="72"/>
                </a:lnTo>
                <a:lnTo>
                  <a:pt x="264" y="72"/>
                </a:lnTo>
                <a:lnTo>
                  <a:pt x="264" y="80"/>
                </a:lnTo>
                <a:lnTo>
                  <a:pt x="264" y="96"/>
                </a:lnTo>
                <a:lnTo>
                  <a:pt x="264" y="96"/>
                </a:lnTo>
                <a:lnTo>
                  <a:pt x="256" y="104"/>
                </a:lnTo>
                <a:lnTo>
                  <a:pt x="256" y="104"/>
                </a:lnTo>
                <a:lnTo>
                  <a:pt x="256" y="104"/>
                </a:lnTo>
                <a:lnTo>
                  <a:pt x="272" y="120"/>
                </a:lnTo>
                <a:lnTo>
                  <a:pt x="272" y="120"/>
                </a:lnTo>
                <a:lnTo>
                  <a:pt x="272" y="120"/>
                </a:lnTo>
                <a:lnTo>
                  <a:pt x="264" y="120"/>
                </a:lnTo>
                <a:lnTo>
                  <a:pt x="264" y="128"/>
                </a:lnTo>
                <a:lnTo>
                  <a:pt x="264" y="128"/>
                </a:lnTo>
                <a:lnTo>
                  <a:pt x="264" y="128"/>
                </a:lnTo>
                <a:lnTo>
                  <a:pt x="264" y="128"/>
                </a:lnTo>
                <a:lnTo>
                  <a:pt x="272" y="128"/>
                </a:lnTo>
                <a:lnTo>
                  <a:pt x="264" y="136"/>
                </a:lnTo>
                <a:lnTo>
                  <a:pt x="264" y="136"/>
                </a:lnTo>
                <a:lnTo>
                  <a:pt x="264" y="136"/>
                </a:lnTo>
                <a:lnTo>
                  <a:pt x="272" y="152"/>
                </a:lnTo>
                <a:lnTo>
                  <a:pt x="272" y="152"/>
                </a:lnTo>
                <a:lnTo>
                  <a:pt x="272" y="144"/>
                </a:lnTo>
                <a:lnTo>
                  <a:pt x="272" y="144"/>
                </a:lnTo>
                <a:lnTo>
                  <a:pt x="280" y="152"/>
                </a:lnTo>
                <a:lnTo>
                  <a:pt x="288" y="152"/>
                </a:lnTo>
                <a:lnTo>
                  <a:pt x="288" y="152"/>
                </a:lnTo>
                <a:lnTo>
                  <a:pt x="288" y="152"/>
                </a:lnTo>
                <a:lnTo>
                  <a:pt x="288" y="152"/>
                </a:lnTo>
                <a:lnTo>
                  <a:pt x="288" y="144"/>
                </a:lnTo>
                <a:lnTo>
                  <a:pt x="288" y="144"/>
                </a:lnTo>
                <a:lnTo>
                  <a:pt x="288" y="144"/>
                </a:lnTo>
                <a:lnTo>
                  <a:pt x="288" y="144"/>
                </a:lnTo>
                <a:lnTo>
                  <a:pt x="288" y="152"/>
                </a:lnTo>
                <a:lnTo>
                  <a:pt x="296" y="152"/>
                </a:lnTo>
                <a:lnTo>
                  <a:pt x="296" y="152"/>
                </a:lnTo>
                <a:lnTo>
                  <a:pt x="296" y="152"/>
                </a:lnTo>
                <a:lnTo>
                  <a:pt x="304" y="152"/>
                </a:lnTo>
                <a:lnTo>
                  <a:pt x="304" y="152"/>
                </a:lnTo>
                <a:lnTo>
                  <a:pt x="296" y="160"/>
                </a:lnTo>
                <a:lnTo>
                  <a:pt x="296" y="160"/>
                </a:lnTo>
                <a:lnTo>
                  <a:pt x="296" y="160"/>
                </a:lnTo>
                <a:lnTo>
                  <a:pt x="296" y="168"/>
                </a:lnTo>
                <a:lnTo>
                  <a:pt x="304" y="168"/>
                </a:lnTo>
                <a:lnTo>
                  <a:pt x="304" y="160"/>
                </a:lnTo>
                <a:lnTo>
                  <a:pt x="304" y="168"/>
                </a:lnTo>
                <a:lnTo>
                  <a:pt x="304" y="168"/>
                </a:lnTo>
                <a:lnTo>
                  <a:pt x="304" y="176"/>
                </a:lnTo>
                <a:lnTo>
                  <a:pt x="304" y="176"/>
                </a:lnTo>
                <a:lnTo>
                  <a:pt x="304" y="184"/>
                </a:lnTo>
                <a:lnTo>
                  <a:pt x="312" y="184"/>
                </a:lnTo>
                <a:lnTo>
                  <a:pt x="312" y="184"/>
                </a:lnTo>
                <a:lnTo>
                  <a:pt x="320" y="184"/>
                </a:lnTo>
                <a:lnTo>
                  <a:pt x="320" y="184"/>
                </a:lnTo>
                <a:lnTo>
                  <a:pt x="320" y="176"/>
                </a:lnTo>
                <a:lnTo>
                  <a:pt x="336" y="168"/>
                </a:lnTo>
                <a:lnTo>
                  <a:pt x="344" y="168"/>
                </a:lnTo>
                <a:lnTo>
                  <a:pt x="344" y="168"/>
                </a:lnTo>
                <a:lnTo>
                  <a:pt x="344" y="168"/>
                </a:lnTo>
                <a:lnTo>
                  <a:pt x="344" y="144"/>
                </a:lnTo>
                <a:lnTo>
                  <a:pt x="344" y="144"/>
                </a:lnTo>
                <a:lnTo>
                  <a:pt x="352" y="144"/>
                </a:lnTo>
                <a:lnTo>
                  <a:pt x="352" y="144"/>
                </a:lnTo>
                <a:lnTo>
                  <a:pt x="352" y="120"/>
                </a:lnTo>
                <a:lnTo>
                  <a:pt x="360" y="120"/>
                </a:lnTo>
                <a:lnTo>
                  <a:pt x="360" y="120"/>
                </a:lnTo>
                <a:lnTo>
                  <a:pt x="352" y="152"/>
                </a:lnTo>
                <a:lnTo>
                  <a:pt x="352" y="168"/>
                </a:lnTo>
                <a:lnTo>
                  <a:pt x="352" y="176"/>
                </a:lnTo>
                <a:lnTo>
                  <a:pt x="352" y="184"/>
                </a:lnTo>
                <a:lnTo>
                  <a:pt x="352" y="184"/>
                </a:lnTo>
                <a:lnTo>
                  <a:pt x="352" y="176"/>
                </a:lnTo>
                <a:lnTo>
                  <a:pt x="360" y="168"/>
                </a:lnTo>
                <a:lnTo>
                  <a:pt x="360" y="128"/>
                </a:lnTo>
                <a:lnTo>
                  <a:pt x="360" y="120"/>
                </a:lnTo>
                <a:lnTo>
                  <a:pt x="360" y="120"/>
                </a:lnTo>
                <a:lnTo>
                  <a:pt x="312" y="128"/>
                </a:lnTo>
                <a:lnTo>
                  <a:pt x="312" y="128"/>
                </a:lnTo>
                <a:lnTo>
                  <a:pt x="280" y="0"/>
                </a:lnTo>
                <a:lnTo>
                  <a:pt x="280" y="0"/>
                </a:lnTo>
                <a:lnTo>
                  <a:pt x="0" y="56"/>
                </a:lnTo>
                <a:lnTo>
                  <a:pt x="0" y="56"/>
                </a:lnTo>
                <a:lnTo>
                  <a:pt x="8" y="104"/>
                </a:lnTo>
                <a:lnTo>
                  <a:pt x="8" y="104"/>
                </a:lnTo>
                <a:lnTo>
                  <a:pt x="32" y="80"/>
                </a:lnTo>
                <a:lnTo>
                  <a:pt x="32" y="80"/>
                </a:lnTo>
                <a:lnTo>
                  <a:pt x="32" y="80"/>
                </a:lnTo>
                <a:lnTo>
                  <a:pt x="40" y="80"/>
                </a:lnTo>
                <a:lnTo>
                  <a:pt x="48" y="72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72" y="64"/>
                </a:lnTo>
                <a:lnTo>
                  <a:pt x="80" y="64"/>
                </a:lnTo>
                <a:lnTo>
                  <a:pt x="88" y="48"/>
                </a:lnTo>
                <a:lnTo>
                  <a:pt x="88" y="48"/>
                </a:lnTo>
                <a:lnTo>
                  <a:pt x="104" y="48"/>
                </a:lnTo>
                <a:lnTo>
                  <a:pt x="112" y="48"/>
                </a:lnTo>
                <a:lnTo>
                  <a:pt x="120" y="48"/>
                </a:lnTo>
                <a:lnTo>
                  <a:pt x="120" y="48"/>
                </a:lnTo>
                <a:lnTo>
                  <a:pt x="128" y="48"/>
                </a:lnTo>
                <a:lnTo>
                  <a:pt x="128" y="48"/>
                </a:lnTo>
                <a:lnTo>
                  <a:pt x="128" y="56"/>
                </a:lnTo>
                <a:lnTo>
                  <a:pt x="128" y="56"/>
                </a:lnTo>
                <a:lnTo>
                  <a:pt x="144" y="64"/>
                </a:lnTo>
                <a:lnTo>
                  <a:pt x="144" y="80"/>
                </a:lnTo>
                <a:lnTo>
                  <a:pt x="136" y="80"/>
                </a:lnTo>
                <a:lnTo>
                  <a:pt x="144" y="72"/>
                </a:lnTo>
                <a:lnTo>
                  <a:pt x="160" y="72"/>
                </a:lnTo>
                <a:lnTo>
                  <a:pt x="160" y="80"/>
                </a:lnTo>
                <a:lnTo>
                  <a:pt x="160" y="80"/>
                </a:lnTo>
                <a:lnTo>
                  <a:pt x="160" y="88"/>
                </a:lnTo>
                <a:lnTo>
                  <a:pt x="160" y="96"/>
                </a:lnTo>
                <a:lnTo>
                  <a:pt x="184" y="96"/>
                </a:lnTo>
                <a:lnTo>
                  <a:pt x="184" y="96"/>
                </a:lnTo>
                <a:lnTo>
                  <a:pt x="192" y="104"/>
                </a:lnTo>
                <a:lnTo>
                  <a:pt x="192" y="104"/>
                </a:lnTo>
                <a:lnTo>
                  <a:pt x="200" y="96"/>
                </a:lnTo>
                <a:lnTo>
                  <a:pt x="200" y="96"/>
                </a:lnTo>
                <a:lnTo>
                  <a:pt x="208" y="1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9" name="Freeform 161"/>
          <p:cNvSpPr>
            <a:spLocks/>
          </p:cNvSpPr>
          <p:nvPr/>
        </p:nvSpPr>
        <p:spPr bwMode="auto">
          <a:xfrm>
            <a:off x="6217579" y="4103205"/>
            <a:ext cx="710773" cy="766233"/>
          </a:xfrm>
          <a:custGeom>
            <a:avLst/>
            <a:gdLst>
              <a:gd name="T0" fmla="*/ 392 w 416"/>
              <a:gd name="T1" fmla="*/ 392 h 448"/>
              <a:gd name="T2" fmla="*/ 400 w 416"/>
              <a:gd name="T3" fmla="*/ 392 h 448"/>
              <a:gd name="T4" fmla="*/ 400 w 416"/>
              <a:gd name="T5" fmla="*/ 384 h 448"/>
              <a:gd name="T6" fmla="*/ 392 w 416"/>
              <a:gd name="T7" fmla="*/ 384 h 448"/>
              <a:gd name="T8" fmla="*/ 392 w 416"/>
              <a:gd name="T9" fmla="*/ 376 h 448"/>
              <a:gd name="T10" fmla="*/ 400 w 416"/>
              <a:gd name="T11" fmla="*/ 376 h 448"/>
              <a:gd name="T12" fmla="*/ 392 w 416"/>
              <a:gd name="T13" fmla="*/ 376 h 448"/>
              <a:gd name="T14" fmla="*/ 392 w 416"/>
              <a:gd name="T15" fmla="*/ 368 h 448"/>
              <a:gd name="T16" fmla="*/ 384 w 416"/>
              <a:gd name="T17" fmla="*/ 360 h 448"/>
              <a:gd name="T18" fmla="*/ 392 w 416"/>
              <a:gd name="T19" fmla="*/ 360 h 448"/>
              <a:gd name="T20" fmla="*/ 392 w 416"/>
              <a:gd name="T21" fmla="*/ 368 h 448"/>
              <a:gd name="T22" fmla="*/ 392 w 416"/>
              <a:gd name="T23" fmla="*/ 344 h 448"/>
              <a:gd name="T24" fmla="*/ 400 w 416"/>
              <a:gd name="T25" fmla="*/ 344 h 448"/>
              <a:gd name="T26" fmla="*/ 400 w 416"/>
              <a:gd name="T27" fmla="*/ 344 h 448"/>
              <a:gd name="T28" fmla="*/ 400 w 416"/>
              <a:gd name="T29" fmla="*/ 320 h 448"/>
              <a:gd name="T30" fmla="*/ 408 w 416"/>
              <a:gd name="T31" fmla="*/ 320 h 448"/>
              <a:gd name="T32" fmla="*/ 408 w 416"/>
              <a:gd name="T33" fmla="*/ 312 h 448"/>
              <a:gd name="T34" fmla="*/ 400 w 416"/>
              <a:gd name="T35" fmla="*/ 312 h 448"/>
              <a:gd name="T36" fmla="*/ 408 w 416"/>
              <a:gd name="T37" fmla="*/ 304 h 448"/>
              <a:gd name="T38" fmla="*/ 408 w 416"/>
              <a:gd name="T39" fmla="*/ 296 h 448"/>
              <a:gd name="T40" fmla="*/ 408 w 416"/>
              <a:gd name="T41" fmla="*/ 288 h 448"/>
              <a:gd name="T42" fmla="*/ 408 w 416"/>
              <a:gd name="T43" fmla="*/ 280 h 448"/>
              <a:gd name="T44" fmla="*/ 416 w 416"/>
              <a:gd name="T45" fmla="*/ 272 h 448"/>
              <a:gd name="T46" fmla="*/ 416 w 416"/>
              <a:gd name="T47" fmla="*/ 264 h 448"/>
              <a:gd name="T48" fmla="*/ 408 w 416"/>
              <a:gd name="T49" fmla="*/ 264 h 448"/>
              <a:gd name="T50" fmla="*/ 408 w 416"/>
              <a:gd name="T51" fmla="*/ 256 h 448"/>
              <a:gd name="T52" fmla="*/ 384 w 416"/>
              <a:gd name="T53" fmla="*/ 216 h 448"/>
              <a:gd name="T54" fmla="*/ 376 w 416"/>
              <a:gd name="T55" fmla="*/ 208 h 448"/>
              <a:gd name="T56" fmla="*/ 352 w 416"/>
              <a:gd name="T57" fmla="*/ 176 h 448"/>
              <a:gd name="T58" fmla="*/ 344 w 416"/>
              <a:gd name="T59" fmla="*/ 168 h 448"/>
              <a:gd name="T60" fmla="*/ 320 w 416"/>
              <a:gd name="T61" fmla="*/ 152 h 448"/>
              <a:gd name="T62" fmla="*/ 312 w 416"/>
              <a:gd name="T63" fmla="*/ 128 h 448"/>
              <a:gd name="T64" fmla="*/ 304 w 416"/>
              <a:gd name="T65" fmla="*/ 128 h 448"/>
              <a:gd name="T66" fmla="*/ 288 w 416"/>
              <a:gd name="T67" fmla="*/ 104 h 448"/>
              <a:gd name="T68" fmla="*/ 280 w 416"/>
              <a:gd name="T69" fmla="*/ 104 h 448"/>
              <a:gd name="T70" fmla="*/ 256 w 416"/>
              <a:gd name="T71" fmla="*/ 88 h 448"/>
              <a:gd name="T72" fmla="*/ 240 w 416"/>
              <a:gd name="T73" fmla="*/ 56 h 448"/>
              <a:gd name="T74" fmla="*/ 232 w 416"/>
              <a:gd name="T75" fmla="*/ 48 h 448"/>
              <a:gd name="T76" fmla="*/ 216 w 416"/>
              <a:gd name="T77" fmla="*/ 48 h 448"/>
              <a:gd name="T78" fmla="*/ 200 w 416"/>
              <a:gd name="T79" fmla="*/ 40 h 448"/>
              <a:gd name="T80" fmla="*/ 184 w 416"/>
              <a:gd name="T81" fmla="*/ 40 h 448"/>
              <a:gd name="T82" fmla="*/ 200 w 416"/>
              <a:gd name="T83" fmla="*/ 0 h 448"/>
              <a:gd name="T84" fmla="*/ 200 w 416"/>
              <a:gd name="T85" fmla="*/ 0 h 448"/>
              <a:gd name="T86" fmla="*/ 0 w 416"/>
              <a:gd name="T87" fmla="*/ 24 h 448"/>
              <a:gd name="T88" fmla="*/ 56 w 416"/>
              <a:gd name="T89" fmla="*/ 232 h 448"/>
              <a:gd name="T90" fmla="*/ 72 w 416"/>
              <a:gd name="T91" fmla="*/ 264 h 448"/>
              <a:gd name="T92" fmla="*/ 80 w 416"/>
              <a:gd name="T93" fmla="*/ 288 h 448"/>
              <a:gd name="T94" fmla="*/ 88 w 416"/>
              <a:gd name="T95" fmla="*/ 288 h 448"/>
              <a:gd name="T96" fmla="*/ 72 w 416"/>
              <a:gd name="T97" fmla="*/ 304 h 448"/>
              <a:gd name="T98" fmla="*/ 72 w 416"/>
              <a:gd name="T99" fmla="*/ 336 h 448"/>
              <a:gd name="T100" fmla="*/ 80 w 416"/>
              <a:gd name="T101" fmla="*/ 368 h 448"/>
              <a:gd name="T102" fmla="*/ 80 w 416"/>
              <a:gd name="T103" fmla="*/ 392 h 448"/>
              <a:gd name="T104" fmla="*/ 96 w 416"/>
              <a:gd name="T105" fmla="*/ 424 h 448"/>
              <a:gd name="T106" fmla="*/ 112 w 416"/>
              <a:gd name="T107" fmla="*/ 448 h 448"/>
              <a:gd name="T108" fmla="*/ 336 w 416"/>
              <a:gd name="T109" fmla="*/ 432 h 448"/>
              <a:gd name="T110" fmla="*/ 344 w 416"/>
              <a:gd name="T111" fmla="*/ 448 h 448"/>
              <a:gd name="T112" fmla="*/ 360 w 416"/>
              <a:gd name="T113" fmla="*/ 448 h 448"/>
              <a:gd name="T114" fmla="*/ 352 w 416"/>
              <a:gd name="T115" fmla="*/ 432 h 448"/>
              <a:gd name="T116" fmla="*/ 352 w 416"/>
              <a:gd name="T117" fmla="*/ 408 h 448"/>
              <a:gd name="T118" fmla="*/ 360 w 416"/>
              <a:gd name="T119" fmla="*/ 400 h 448"/>
              <a:gd name="T120" fmla="*/ 384 w 416"/>
              <a:gd name="T121" fmla="*/ 408 h 448"/>
              <a:gd name="T122" fmla="*/ 400 w 416"/>
              <a:gd name="T123" fmla="*/ 408 h 448"/>
              <a:gd name="T124" fmla="*/ 400 w 416"/>
              <a:gd name="T125" fmla="*/ 400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6" h="448">
                <a:moveTo>
                  <a:pt x="392" y="400"/>
                </a:moveTo>
                <a:lnTo>
                  <a:pt x="392" y="392"/>
                </a:lnTo>
                <a:lnTo>
                  <a:pt x="392" y="392"/>
                </a:lnTo>
                <a:lnTo>
                  <a:pt x="400" y="392"/>
                </a:lnTo>
                <a:lnTo>
                  <a:pt x="400" y="392"/>
                </a:lnTo>
                <a:lnTo>
                  <a:pt x="400" y="384"/>
                </a:lnTo>
                <a:lnTo>
                  <a:pt x="400" y="384"/>
                </a:lnTo>
                <a:lnTo>
                  <a:pt x="392" y="384"/>
                </a:lnTo>
                <a:lnTo>
                  <a:pt x="392" y="384"/>
                </a:lnTo>
                <a:lnTo>
                  <a:pt x="392" y="376"/>
                </a:lnTo>
                <a:lnTo>
                  <a:pt x="400" y="376"/>
                </a:lnTo>
                <a:lnTo>
                  <a:pt x="400" y="376"/>
                </a:lnTo>
                <a:lnTo>
                  <a:pt x="392" y="376"/>
                </a:lnTo>
                <a:lnTo>
                  <a:pt x="392" y="376"/>
                </a:lnTo>
                <a:lnTo>
                  <a:pt x="392" y="376"/>
                </a:lnTo>
                <a:lnTo>
                  <a:pt x="392" y="368"/>
                </a:lnTo>
                <a:lnTo>
                  <a:pt x="392" y="368"/>
                </a:lnTo>
                <a:lnTo>
                  <a:pt x="384" y="360"/>
                </a:lnTo>
                <a:lnTo>
                  <a:pt x="384" y="360"/>
                </a:lnTo>
                <a:lnTo>
                  <a:pt x="392" y="360"/>
                </a:lnTo>
                <a:lnTo>
                  <a:pt x="392" y="368"/>
                </a:lnTo>
                <a:lnTo>
                  <a:pt x="392" y="368"/>
                </a:lnTo>
                <a:lnTo>
                  <a:pt x="392" y="352"/>
                </a:lnTo>
                <a:lnTo>
                  <a:pt x="392" y="344"/>
                </a:lnTo>
                <a:lnTo>
                  <a:pt x="392" y="344"/>
                </a:lnTo>
                <a:lnTo>
                  <a:pt x="400" y="344"/>
                </a:lnTo>
                <a:lnTo>
                  <a:pt x="400" y="344"/>
                </a:lnTo>
                <a:lnTo>
                  <a:pt x="400" y="344"/>
                </a:lnTo>
                <a:lnTo>
                  <a:pt x="400" y="328"/>
                </a:lnTo>
                <a:lnTo>
                  <a:pt x="400" y="320"/>
                </a:lnTo>
                <a:lnTo>
                  <a:pt x="400" y="320"/>
                </a:lnTo>
                <a:lnTo>
                  <a:pt x="408" y="320"/>
                </a:lnTo>
                <a:lnTo>
                  <a:pt x="408" y="320"/>
                </a:lnTo>
                <a:lnTo>
                  <a:pt x="408" y="312"/>
                </a:lnTo>
                <a:lnTo>
                  <a:pt x="400" y="312"/>
                </a:lnTo>
                <a:lnTo>
                  <a:pt x="400" y="312"/>
                </a:lnTo>
                <a:lnTo>
                  <a:pt x="400" y="304"/>
                </a:lnTo>
                <a:lnTo>
                  <a:pt x="408" y="304"/>
                </a:lnTo>
                <a:lnTo>
                  <a:pt x="408" y="304"/>
                </a:lnTo>
                <a:lnTo>
                  <a:pt x="408" y="296"/>
                </a:lnTo>
                <a:lnTo>
                  <a:pt x="408" y="288"/>
                </a:lnTo>
                <a:lnTo>
                  <a:pt x="408" y="288"/>
                </a:lnTo>
                <a:lnTo>
                  <a:pt x="408" y="280"/>
                </a:lnTo>
                <a:lnTo>
                  <a:pt x="408" y="280"/>
                </a:lnTo>
                <a:lnTo>
                  <a:pt x="416" y="272"/>
                </a:lnTo>
                <a:lnTo>
                  <a:pt x="416" y="272"/>
                </a:lnTo>
                <a:lnTo>
                  <a:pt x="416" y="264"/>
                </a:lnTo>
                <a:lnTo>
                  <a:pt x="416" y="264"/>
                </a:lnTo>
                <a:lnTo>
                  <a:pt x="408" y="264"/>
                </a:lnTo>
                <a:lnTo>
                  <a:pt x="408" y="264"/>
                </a:lnTo>
                <a:lnTo>
                  <a:pt x="408" y="264"/>
                </a:lnTo>
                <a:lnTo>
                  <a:pt x="408" y="256"/>
                </a:lnTo>
                <a:lnTo>
                  <a:pt x="408" y="240"/>
                </a:lnTo>
                <a:lnTo>
                  <a:pt x="384" y="216"/>
                </a:lnTo>
                <a:lnTo>
                  <a:pt x="376" y="208"/>
                </a:lnTo>
                <a:lnTo>
                  <a:pt x="376" y="208"/>
                </a:lnTo>
                <a:lnTo>
                  <a:pt x="376" y="184"/>
                </a:lnTo>
                <a:lnTo>
                  <a:pt x="352" y="176"/>
                </a:lnTo>
                <a:lnTo>
                  <a:pt x="344" y="168"/>
                </a:lnTo>
                <a:lnTo>
                  <a:pt x="344" y="168"/>
                </a:lnTo>
                <a:lnTo>
                  <a:pt x="336" y="160"/>
                </a:lnTo>
                <a:lnTo>
                  <a:pt x="320" y="152"/>
                </a:lnTo>
                <a:lnTo>
                  <a:pt x="320" y="136"/>
                </a:lnTo>
                <a:lnTo>
                  <a:pt x="312" y="128"/>
                </a:lnTo>
                <a:lnTo>
                  <a:pt x="304" y="128"/>
                </a:lnTo>
                <a:lnTo>
                  <a:pt x="304" y="128"/>
                </a:lnTo>
                <a:lnTo>
                  <a:pt x="296" y="120"/>
                </a:lnTo>
                <a:lnTo>
                  <a:pt x="288" y="104"/>
                </a:lnTo>
                <a:lnTo>
                  <a:pt x="280" y="104"/>
                </a:lnTo>
                <a:lnTo>
                  <a:pt x="280" y="104"/>
                </a:lnTo>
                <a:lnTo>
                  <a:pt x="264" y="104"/>
                </a:lnTo>
                <a:lnTo>
                  <a:pt x="256" y="88"/>
                </a:lnTo>
                <a:lnTo>
                  <a:pt x="248" y="80"/>
                </a:lnTo>
                <a:lnTo>
                  <a:pt x="240" y="56"/>
                </a:lnTo>
                <a:lnTo>
                  <a:pt x="232" y="48"/>
                </a:lnTo>
                <a:lnTo>
                  <a:pt x="232" y="48"/>
                </a:lnTo>
                <a:lnTo>
                  <a:pt x="224" y="48"/>
                </a:lnTo>
                <a:lnTo>
                  <a:pt x="216" y="48"/>
                </a:lnTo>
                <a:lnTo>
                  <a:pt x="208" y="40"/>
                </a:lnTo>
                <a:lnTo>
                  <a:pt x="200" y="40"/>
                </a:lnTo>
                <a:lnTo>
                  <a:pt x="200" y="40"/>
                </a:lnTo>
                <a:lnTo>
                  <a:pt x="184" y="40"/>
                </a:lnTo>
                <a:lnTo>
                  <a:pt x="184" y="16"/>
                </a:lnTo>
                <a:lnTo>
                  <a:pt x="200" y="0"/>
                </a:lnTo>
                <a:lnTo>
                  <a:pt x="200" y="0"/>
                </a:lnTo>
                <a:lnTo>
                  <a:pt x="200" y="0"/>
                </a:lnTo>
                <a:lnTo>
                  <a:pt x="104" y="16"/>
                </a:lnTo>
                <a:lnTo>
                  <a:pt x="0" y="24"/>
                </a:lnTo>
                <a:lnTo>
                  <a:pt x="0" y="24"/>
                </a:lnTo>
                <a:lnTo>
                  <a:pt x="56" y="232"/>
                </a:lnTo>
                <a:lnTo>
                  <a:pt x="72" y="264"/>
                </a:lnTo>
                <a:lnTo>
                  <a:pt x="72" y="264"/>
                </a:lnTo>
                <a:lnTo>
                  <a:pt x="80" y="272"/>
                </a:lnTo>
                <a:lnTo>
                  <a:pt x="80" y="288"/>
                </a:lnTo>
                <a:lnTo>
                  <a:pt x="80" y="288"/>
                </a:lnTo>
                <a:lnTo>
                  <a:pt x="88" y="288"/>
                </a:lnTo>
                <a:lnTo>
                  <a:pt x="88" y="296"/>
                </a:lnTo>
                <a:lnTo>
                  <a:pt x="72" y="304"/>
                </a:lnTo>
                <a:lnTo>
                  <a:pt x="72" y="312"/>
                </a:lnTo>
                <a:lnTo>
                  <a:pt x="72" y="336"/>
                </a:lnTo>
                <a:lnTo>
                  <a:pt x="72" y="360"/>
                </a:lnTo>
                <a:lnTo>
                  <a:pt x="80" y="368"/>
                </a:lnTo>
                <a:lnTo>
                  <a:pt x="80" y="384"/>
                </a:lnTo>
                <a:lnTo>
                  <a:pt x="80" y="392"/>
                </a:lnTo>
                <a:lnTo>
                  <a:pt x="80" y="392"/>
                </a:lnTo>
                <a:lnTo>
                  <a:pt x="96" y="424"/>
                </a:lnTo>
                <a:lnTo>
                  <a:pt x="112" y="448"/>
                </a:lnTo>
                <a:lnTo>
                  <a:pt x="112" y="448"/>
                </a:lnTo>
                <a:lnTo>
                  <a:pt x="336" y="432"/>
                </a:lnTo>
                <a:lnTo>
                  <a:pt x="336" y="432"/>
                </a:lnTo>
                <a:lnTo>
                  <a:pt x="344" y="448"/>
                </a:lnTo>
                <a:lnTo>
                  <a:pt x="344" y="448"/>
                </a:lnTo>
                <a:lnTo>
                  <a:pt x="360" y="448"/>
                </a:lnTo>
                <a:lnTo>
                  <a:pt x="360" y="448"/>
                </a:lnTo>
                <a:lnTo>
                  <a:pt x="360" y="440"/>
                </a:lnTo>
                <a:lnTo>
                  <a:pt x="352" y="432"/>
                </a:lnTo>
                <a:lnTo>
                  <a:pt x="352" y="424"/>
                </a:lnTo>
                <a:lnTo>
                  <a:pt x="352" y="408"/>
                </a:lnTo>
                <a:lnTo>
                  <a:pt x="360" y="400"/>
                </a:lnTo>
                <a:lnTo>
                  <a:pt x="360" y="400"/>
                </a:lnTo>
                <a:lnTo>
                  <a:pt x="368" y="408"/>
                </a:lnTo>
                <a:lnTo>
                  <a:pt x="384" y="408"/>
                </a:lnTo>
                <a:lnTo>
                  <a:pt x="392" y="408"/>
                </a:lnTo>
                <a:lnTo>
                  <a:pt x="400" y="408"/>
                </a:lnTo>
                <a:lnTo>
                  <a:pt x="400" y="400"/>
                </a:lnTo>
                <a:lnTo>
                  <a:pt x="400" y="400"/>
                </a:lnTo>
                <a:lnTo>
                  <a:pt x="392" y="4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0" name="Freeform 176"/>
          <p:cNvSpPr>
            <a:spLocks/>
          </p:cNvSpPr>
          <p:nvPr/>
        </p:nvSpPr>
        <p:spPr bwMode="auto">
          <a:xfrm>
            <a:off x="7820101" y="2589709"/>
            <a:ext cx="94867" cy="137192"/>
          </a:xfrm>
          <a:custGeom>
            <a:avLst/>
            <a:gdLst>
              <a:gd name="T0" fmla="*/ 8 w 56"/>
              <a:gd name="T1" fmla="*/ 72 h 80"/>
              <a:gd name="T2" fmla="*/ 8 w 56"/>
              <a:gd name="T3" fmla="*/ 72 h 80"/>
              <a:gd name="T4" fmla="*/ 8 w 56"/>
              <a:gd name="T5" fmla="*/ 80 h 80"/>
              <a:gd name="T6" fmla="*/ 8 w 56"/>
              <a:gd name="T7" fmla="*/ 80 h 80"/>
              <a:gd name="T8" fmla="*/ 16 w 56"/>
              <a:gd name="T9" fmla="*/ 80 h 80"/>
              <a:gd name="T10" fmla="*/ 16 w 56"/>
              <a:gd name="T11" fmla="*/ 80 h 80"/>
              <a:gd name="T12" fmla="*/ 24 w 56"/>
              <a:gd name="T13" fmla="*/ 72 h 80"/>
              <a:gd name="T14" fmla="*/ 32 w 56"/>
              <a:gd name="T15" fmla="*/ 64 h 80"/>
              <a:gd name="T16" fmla="*/ 32 w 56"/>
              <a:gd name="T17" fmla="*/ 64 h 80"/>
              <a:gd name="T18" fmla="*/ 40 w 56"/>
              <a:gd name="T19" fmla="*/ 64 h 80"/>
              <a:gd name="T20" fmla="*/ 40 w 56"/>
              <a:gd name="T21" fmla="*/ 64 h 80"/>
              <a:gd name="T22" fmla="*/ 40 w 56"/>
              <a:gd name="T23" fmla="*/ 56 h 80"/>
              <a:gd name="T24" fmla="*/ 32 w 56"/>
              <a:gd name="T25" fmla="*/ 24 h 80"/>
              <a:gd name="T26" fmla="*/ 32 w 56"/>
              <a:gd name="T27" fmla="*/ 24 h 80"/>
              <a:gd name="T28" fmla="*/ 32 w 56"/>
              <a:gd name="T29" fmla="*/ 24 h 80"/>
              <a:gd name="T30" fmla="*/ 32 w 56"/>
              <a:gd name="T31" fmla="*/ 24 h 80"/>
              <a:gd name="T32" fmla="*/ 40 w 56"/>
              <a:gd name="T33" fmla="*/ 32 h 80"/>
              <a:gd name="T34" fmla="*/ 40 w 56"/>
              <a:gd name="T35" fmla="*/ 32 h 80"/>
              <a:gd name="T36" fmla="*/ 48 w 56"/>
              <a:gd name="T37" fmla="*/ 32 h 80"/>
              <a:gd name="T38" fmla="*/ 56 w 56"/>
              <a:gd name="T39" fmla="*/ 48 h 80"/>
              <a:gd name="T40" fmla="*/ 56 w 56"/>
              <a:gd name="T41" fmla="*/ 48 h 80"/>
              <a:gd name="T42" fmla="*/ 56 w 56"/>
              <a:gd name="T43" fmla="*/ 48 h 80"/>
              <a:gd name="T44" fmla="*/ 56 w 56"/>
              <a:gd name="T45" fmla="*/ 48 h 80"/>
              <a:gd name="T46" fmla="*/ 56 w 56"/>
              <a:gd name="T47" fmla="*/ 32 h 80"/>
              <a:gd name="T48" fmla="*/ 48 w 56"/>
              <a:gd name="T49" fmla="*/ 32 h 80"/>
              <a:gd name="T50" fmla="*/ 40 w 56"/>
              <a:gd name="T51" fmla="*/ 24 h 80"/>
              <a:gd name="T52" fmla="*/ 40 w 56"/>
              <a:gd name="T53" fmla="*/ 24 h 80"/>
              <a:gd name="T54" fmla="*/ 40 w 56"/>
              <a:gd name="T55" fmla="*/ 24 h 80"/>
              <a:gd name="T56" fmla="*/ 32 w 56"/>
              <a:gd name="T57" fmla="*/ 16 h 80"/>
              <a:gd name="T58" fmla="*/ 32 w 56"/>
              <a:gd name="T59" fmla="*/ 16 h 80"/>
              <a:gd name="T60" fmla="*/ 32 w 56"/>
              <a:gd name="T61" fmla="*/ 16 h 80"/>
              <a:gd name="T62" fmla="*/ 32 w 56"/>
              <a:gd name="T63" fmla="*/ 16 h 80"/>
              <a:gd name="T64" fmla="*/ 24 w 56"/>
              <a:gd name="T65" fmla="*/ 0 h 80"/>
              <a:gd name="T66" fmla="*/ 24 w 56"/>
              <a:gd name="T67" fmla="*/ 0 h 80"/>
              <a:gd name="T68" fmla="*/ 0 w 56"/>
              <a:gd name="T69" fmla="*/ 8 h 80"/>
              <a:gd name="T70" fmla="*/ 0 w 56"/>
              <a:gd name="T71" fmla="*/ 8 h 80"/>
              <a:gd name="T72" fmla="*/ 16 w 56"/>
              <a:gd name="T73" fmla="*/ 64 h 80"/>
              <a:gd name="T74" fmla="*/ 16 w 56"/>
              <a:gd name="T75" fmla="*/ 64 h 80"/>
              <a:gd name="T76" fmla="*/ 8 w 56"/>
              <a:gd name="T77" fmla="*/ 7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6" h="80">
                <a:moveTo>
                  <a:pt x="8" y="72"/>
                </a:moveTo>
                <a:lnTo>
                  <a:pt x="8" y="72"/>
                </a:lnTo>
                <a:lnTo>
                  <a:pt x="8" y="80"/>
                </a:lnTo>
                <a:lnTo>
                  <a:pt x="8" y="80"/>
                </a:lnTo>
                <a:lnTo>
                  <a:pt x="16" y="80"/>
                </a:lnTo>
                <a:lnTo>
                  <a:pt x="16" y="80"/>
                </a:lnTo>
                <a:lnTo>
                  <a:pt x="24" y="72"/>
                </a:lnTo>
                <a:lnTo>
                  <a:pt x="32" y="64"/>
                </a:lnTo>
                <a:lnTo>
                  <a:pt x="32" y="64"/>
                </a:lnTo>
                <a:lnTo>
                  <a:pt x="40" y="64"/>
                </a:lnTo>
                <a:lnTo>
                  <a:pt x="40" y="64"/>
                </a:lnTo>
                <a:lnTo>
                  <a:pt x="40" y="56"/>
                </a:lnTo>
                <a:lnTo>
                  <a:pt x="32" y="24"/>
                </a:lnTo>
                <a:lnTo>
                  <a:pt x="32" y="24"/>
                </a:lnTo>
                <a:lnTo>
                  <a:pt x="32" y="24"/>
                </a:lnTo>
                <a:lnTo>
                  <a:pt x="32" y="24"/>
                </a:lnTo>
                <a:lnTo>
                  <a:pt x="40" y="32"/>
                </a:lnTo>
                <a:lnTo>
                  <a:pt x="40" y="32"/>
                </a:lnTo>
                <a:lnTo>
                  <a:pt x="48" y="32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32"/>
                </a:lnTo>
                <a:lnTo>
                  <a:pt x="48" y="32"/>
                </a:lnTo>
                <a:lnTo>
                  <a:pt x="40" y="24"/>
                </a:lnTo>
                <a:lnTo>
                  <a:pt x="40" y="24"/>
                </a:lnTo>
                <a:lnTo>
                  <a:pt x="40" y="24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24" y="0"/>
                </a:lnTo>
                <a:lnTo>
                  <a:pt x="24" y="0"/>
                </a:lnTo>
                <a:lnTo>
                  <a:pt x="0" y="8"/>
                </a:lnTo>
                <a:lnTo>
                  <a:pt x="0" y="8"/>
                </a:lnTo>
                <a:lnTo>
                  <a:pt x="16" y="64"/>
                </a:lnTo>
                <a:lnTo>
                  <a:pt x="16" y="64"/>
                </a:lnTo>
                <a:lnTo>
                  <a:pt x="8" y="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1" name="Freeform 177"/>
          <p:cNvSpPr>
            <a:spLocks/>
          </p:cNvSpPr>
          <p:nvPr/>
        </p:nvSpPr>
        <p:spPr bwMode="auto">
          <a:xfrm>
            <a:off x="7585123" y="2763389"/>
            <a:ext cx="246655" cy="150327"/>
          </a:xfrm>
          <a:custGeom>
            <a:avLst/>
            <a:gdLst>
              <a:gd name="T0" fmla="*/ 0 w 144"/>
              <a:gd name="T1" fmla="*/ 88 h 88"/>
              <a:gd name="T2" fmla="*/ 0 w 144"/>
              <a:gd name="T3" fmla="*/ 80 h 88"/>
              <a:gd name="T4" fmla="*/ 8 w 144"/>
              <a:gd name="T5" fmla="*/ 64 h 88"/>
              <a:gd name="T6" fmla="*/ 16 w 144"/>
              <a:gd name="T7" fmla="*/ 56 h 88"/>
              <a:gd name="T8" fmla="*/ 24 w 144"/>
              <a:gd name="T9" fmla="*/ 48 h 88"/>
              <a:gd name="T10" fmla="*/ 32 w 144"/>
              <a:gd name="T11" fmla="*/ 40 h 88"/>
              <a:gd name="T12" fmla="*/ 48 w 144"/>
              <a:gd name="T13" fmla="*/ 40 h 88"/>
              <a:gd name="T14" fmla="*/ 48 w 144"/>
              <a:gd name="T15" fmla="*/ 40 h 88"/>
              <a:gd name="T16" fmla="*/ 64 w 144"/>
              <a:gd name="T17" fmla="*/ 32 h 88"/>
              <a:gd name="T18" fmla="*/ 88 w 144"/>
              <a:gd name="T19" fmla="*/ 24 h 88"/>
              <a:gd name="T20" fmla="*/ 112 w 144"/>
              <a:gd name="T21" fmla="*/ 0 h 88"/>
              <a:gd name="T22" fmla="*/ 112 w 144"/>
              <a:gd name="T23" fmla="*/ 8 h 88"/>
              <a:gd name="T24" fmla="*/ 104 w 144"/>
              <a:gd name="T25" fmla="*/ 16 h 88"/>
              <a:gd name="T26" fmla="*/ 96 w 144"/>
              <a:gd name="T27" fmla="*/ 24 h 88"/>
              <a:gd name="T28" fmla="*/ 96 w 144"/>
              <a:gd name="T29" fmla="*/ 32 h 88"/>
              <a:gd name="T30" fmla="*/ 96 w 144"/>
              <a:gd name="T31" fmla="*/ 32 h 88"/>
              <a:gd name="T32" fmla="*/ 96 w 144"/>
              <a:gd name="T33" fmla="*/ 32 h 88"/>
              <a:gd name="T34" fmla="*/ 96 w 144"/>
              <a:gd name="T35" fmla="*/ 40 h 88"/>
              <a:gd name="T36" fmla="*/ 96 w 144"/>
              <a:gd name="T37" fmla="*/ 40 h 88"/>
              <a:gd name="T38" fmla="*/ 104 w 144"/>
              <a:gd name="T39" fmla="*/ 32 h 88"/>
              <a:gd name="T40" fmla="*/ 104 w 144"/>
              <a:gd name="T41" fmla="*/ 32 h 88"/>
              <a:gd name="T42" fmla="*/ 112 w 144"/>
              <a:gd name="T43" fmla="*/ 16 h 88"/>
              <a:gd name="T44" fmla="*/ 128 w 144"/>
              <a:gd name="T45" fmla="*/ 8 h 88"/>
              <a:gd name="T46" fmla="*/ 128 w 144"/>
              <a:gd name="T47" fmla="*/ 8 h 88"/>
              <a:gd name="T48" fmla="*/ 136 w 144"/>
              <a:gd name="T49" fmla="*/ 0 h 88"/>
              <a:gd name="T50" fmla="*/ 144 w 144"/>
              <a:gd name="T51" fmla="*/ 0 h 88"/>
              <a:gd name="T52" fmla="*/ 144 w 144"/>
              <a:gd name="T53" fmla="*/ 8 h 88"/>
              <a:gd name="T54" fmla="*/ 96 w 144"/>
              <a:gd name="T55" fmla="*/ 48 h 88"/>
              <a:gd name="T56" fmla="*/ 72 w 144"/>
              <a:gd name="T57" fmla="*/ 64 h 88"/>
              <a:gd name="T58" fmla="*/ 72 w 144"/>
              <a:gd name="T59" fmla="*/ 64 h 88"/>
              <a:gd name="T60" fmla="*/ 80 w 144"/>
              <a:gd name="T61" fmla="*/ 48 h 88"/>
              <a:gd name="T62" fmla="*/ 80 w 144"/>
              <a:gd name="T63" fmla="*/ 48 h 88"/>
              <a:gd name="T64" fmla="*/ 56 w 144"/>
              <a:gd name="T65" fmla="*/ 56 h 88"/>
              <a:gd name="T66" fmla="*/ 32 w 144"/>
              <a:gd name="T67" fmla="*/ 72 h 88"/>
              <a:gd name="T68" fmla="*/ 8 w 144"/>
              <a:gd name="T69" fmla="*/ 88 h 88"/>
              <a:gd name="T70" fmla="*/ 16 w 144"/>
              <a:gd name="T71" fmla="*/ 88 h 88"/>
              <a:gd name="T72" fmla="*/ 16 w 144"/>
              <a:gd name="T73" fmla="*/ 80 h 88"/>
              <a:gd name="T74" fmla="*/ 0 w 144"/>
              <a:gd name="T7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" h="88">
                <a:moveTo>
                  <a:pt x="0" y="88"/>
                </a:moveTo>
                <a:lnTo>
                  <a:pt x="0" y="88"/>
                </a:lnTo>
                <a:lnTo>
                  <a:pt x="0" y="88"/>
                </a:lnTo>
                <a:lnTo>
                  <a:pt x="0" y="80"/>
                </a:lnTo>
                <a:lnTo>
                  <a:pt x="0" y="72"/>
                </a:lnTo>
                <a:lnTo>
                  <a:pt x="8" y="64"/>
                </a:lnTo>
                <a:lnTo>
                  <a:pt x="16" y="64"/>
                </a:lnTo>
                <a:lnTo>
                  <a:pt x="16" y="56"/>
                </a:lnTo>
                <a:lnTo>
                  <a:pt x="16" y="48"/>
                </a:lnTo>
                <a:lnTo>
                  <a:pt x="24" y="48"/>
                </a:lnTo>
                <a:lnTo>
                  <a:pt x="24" y="48"/>
                </a:lnTo>
                <a:lnTo>
                  <a:pt x="32" y="40"/>
                </a:lnTo>
                <a:lnTo>
                  <a:pt x="32" y="40"/>
                </a:lnTo>
                <a:lnTo>
                  <a:pt x="48" y="40"/>
                </a:lnTo>
                <a:lnTo>
                  <a:pt x="48" y="40"/>
                </a:lnTo>
                <a:lnTo>
                  <a:pt x="48" y="40"/>
                </a:lnTo>
                <a:lnTo>
                  <a:pt x="48" y="32"/>
                </a:lnTo>
                <a:lnTo>
                  <a:pt x="64" y="32"/>
                </a:lnTo>
                <a:lnTo>
                  <a:pt x="88" y="24"/>
                </a:lnTo>
                <a:lnTo>
                  <a:pt x="88" y="24"/>
                </a:lnTo>
                <a:lnTo>
                  <a:pt x="104" y="0"/>
                </a:lnTo>
                <a:lnTo>
                  <a:pt x="112" y="0"/>
                </a:lnTo>
                <a:lnTo>
                  <a:pt x="112" y="0"/>
                </a:lnTo>
                <a:lnTo>
                  <a:pt x="112" y="8"/>
                </a:lnTo>
                <a:lnTo>
                  <a:pt x="104" y="8"/>
                </a:lnTo>
                <a:lnTo>
                  <a:pt x="104" y="16"/>
                </a:lnTo>
                <a:lnTo>
                  <a:pt x="104" y="16"/>
                </a:lnTo>
                <a:lnTo>
                  <a:pt x="96" y="24"/>
                </a:lnTo>
                <a:lnTo>
                  <a:pt x="96" y="32"/>
                </a:lnTo>
                <a:lnTo>
                  <a:pt x="96" y="32"/>
                </a:lnTo>
                <a:lnTo>
                  <a:pt x="96" y="32"/>
                </a:lnTo>
                <a:lnTo>
                  <a:pt x="96" y="32"/>
                </a:lnTo>
                <a:lnTo>
                  <a:pt x="96" y="32"/>
                </a:lnTo>
                <a:lnTo>
                  <a:pt x="96" y="32"/>
                </a:lnTo>
                <a:lnTo>
                  <a:pt x="96" y="32"/>
                </a:lnTo>
                <a:lnTo>
                  <a:pt x="96" y="40"/>
                </a:lnTo>
                <a:lnTo>
                  <a:pt x="96" y="40"/>
                </a:lnTo>
                <a:lnTo>
                  <a:pt x="96" y="40"/>
                </a:lnTo>
                <a:lnTo>
                  <a:pt x="96" y="40"/>
                </a:lnTo>
                <a:lnTo>
                  <a:pt x="104" y="32"/>
                </a:lnTo>
                <a:lnTo>
                  <a:pt x="104" y="32"/>
                </a:lnTo>
                <a:lnTo>
                  <a:pt x="104" y="32"/>
                </a:lnTo>
                <a:lnTo>
                  <a:pt x="104" y="24"/>
                </a:lnTo>
                <a:lnTo>
                  <a:pt x="112" y="16"/>
                </a:lnTo>
                <a:lnTo>
                  <a:pt x="120" y="8"/>
                </a:lnTo>
                <a:lnTo>
                  <a:pt x="128" y="8"/>
                </a:lnTo>
                <a:lnTo>
                  <a:pt x="128" y="8"/>
                </a:lnTo>
                <a:lnTo>
                  <a:pt x="128" y="8"/>
                </a:lnTo>
                <a:lnTo>
                  <a:pt x="136" y="8"/>
                </a:lnTo>
                <a:lnTo>
                  <a:pt x="136" y="0"/>
                </a:lnTo>
                <a:lnTo>
                  <a:pt x="144" y="0"/>
                </a:lnTo>
                <a:lnTo>
                  <a:pt x="144" y="0"/>
                </a:lnTo>
                <a:lnTo>
                  <a:pt x="144" y="0"/>
                </a:lnTo>
                <a:lnTo>
                  <a:pt x="144" y="8"/>
                </a:lnTo>
                <a:lnTo>
                  <a:pt x="128" y="16"/>
                </a:lnTo>
                <a:lnTo>
                  <a:pt x="96" y="48"/>
                </a:lnTo>
                <a:lnTo>
                  <a:pt x="80" y="56"/>
                </a:lnTo>
                <a:lnTo>
                  <a:pt x="72" y="64"/>
                </a:lnTo>
                <a:lnTo>
                  <a:pt x="72" y="64"/>
                </a:lnTo>
                <a:lnTo>
                  <a:pt x="72" y="64"/>
                </a:lnTo>
                <a:lnTo>
                  <a:pt x="80" y="56"/>
                </a:lnTo>
                <a:lnTo>
                  <a:pt x="80" y="48"/>
                </a:lnTo>
                <a:lnTo>
                  <a:pt x="80" y="48"/>
                </a:lnTo>
                <a:lnTo>
                  <a:pt x="80" y="48"/>
                </a:lnTo>
                <a:lnTo>
                  <a:pt x="64" y="56"/>
                </a:lnTo>
                <a:lnTo>
                  <a:pt x="56" y="56"/>
                </a:lnTo>
                <a:lnTo>
                  <a:pt x="48" y="64"/>
                </a:lnTo>
                <a:lnTo>
                  <a:pt x="32" y="72"/>
                </a:lnTo>
                <a:lnTo>
                  <a:pt x="16" y="88"/>
                </a:lnTo>
                <a:lnTo>
                  <a:pt x="8" y="88"/>
                </a:lnTo>
                <a:lnTo>
                  <a:pt x="8" y="88"/>
                </a:lnTo>
                <a:lnTo>
                  <a:pt x="16" y="88"/>
                </a:lnTo>
                <a:lnTo>
                  <a:pt x="16" y="80"/>
                </a:lnTo>
                <a:lnTo>
                  <a:pt x="16" y="80"/>
                </a:lnTo>
                <a:lnTo>
                  <a:pt x="8" y="80"/>
                </a:lnTo>
                <a:lnTo>
                  <a:pt x="0" y="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2" name="Rectangle 184"/>
          <p:cNvSpPr>
            <a:spLocks noChangeArrowheads="1"/>
          </p:cNvSpPr>
          <p:nvPr/>
        </p:nvSpPr>
        <p:spPr bwMode="auto">
          <a:xfrm>
            <a:off x="2917137" y="1994342"/>
            <a:ext cx="408658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MONTANA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93" name="Rectangle 185"/>
          <p:cNvSpPr>
            <a:spLocks noChangeArrowheads="1"/>
          </p:cNvSpPr>
          <p:nvPr/>
        </p:nvSpPr>
        <p:spPr bwMode="auto">
          <a:xfrm>
            <a:off x="3065073" y="2680198"/>
            <a:ext cx="408658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WYOMING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94" name="Rectangle 186"/>
          <p:cNvSpPr>
            <a:spLocks noChangeArrowheads="1"/>
          </p:cNvSpPr>
          <p:nvPr/>
        </p:nvSpPr>
        <p:spPr bwMode="auto">
          <a:xfrm>
            <a:off x="2368895" y="2472950"/>
            <a:ext cx="256871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IDAHO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95" name="Rectangle 187"/>
          <p:cNvSpPr>
            <a:spLocks noChangeArrowheads="1"/>
          </p:cNvSpPr>
          <p:nvPr/>
        </p:nvSpPr>
        <p:spPr bwMode="auto">
          <a:xfrm>
            <a:off x="1577850" y="1708176"/>
            <a:ext cx="560445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WASHINGTON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96" name="Rectangle 188"/>
          <p:cNvSpPr>
            <a:spLocks noChangeArrowheads="1"/>
          </p:cNvSpPr>
          <p:nvPr/>
        </p:nvSpPr>
        <p:spPr bwMode="auto">
          <a:xfrm>
            <a:off x="1550120" y="2201484"/>
            <a:ext cx="350278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OREGON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97" name="Rectangle 189"/>
          <p:cNvSpPr>
            <a:spLocks noChangeArrowheads="1"/>
          </p:cNvSpPr>
          <p:nvPr/>
        </p:nvSpPr>
        <p:spPr bwMode="auto">
          <a:xfrm>
            <a:off x="1850775" y="3088856"/>
            <a:ext cx="350278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NEVADA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98" name="Rectangle 190"/>
          <p:cNvSpPr>
            <a:spLocks noChangeArrowheads="1"/>
          </p:cNvSpPr>
          <p:nvPr/>
        </p:nvSpPr>
        <p:spPr bwMode="auto">
          <a:xfrm>
            <a:off x="2587819" y="3307780"/>
            <a:ext cx="221842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UTAH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99" name="Rectangle 191"/>
          <p:cNvSpPr>
            <a:spLocks noChangeArrowheads="1"/>
          </p:cNvSpPr>
          <p:nvPr/>
        </p:nvSpPr>
        <p:spPr bwMode="auto">
          <a:xfrm>
            <a:off x="1299816" y="3517128"/>
            <a:ext cx="490390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CALIFORNIA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0" name="Rectangle 192"/>
          <p:cNvSpPr>
            <a:spLocks noChangeArrowheads="1"/>
          </p:cNvSpPr>
          <p:nvPr/>
        </p:nvSpPr>
        <p:spPr bwMode="auto">
          <a:xfrm>
            <a:off x="2342624" y="4044824"/>
            <a:ext cx="361954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ARIZONA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1" name="Rectangle 193"/>
          <p:cNvSpPr>
            <a:spLocks noChangeArrowheads="1"/>
          </p:cNvSpPr>
          <p:nvPr/>
        </p:nvSpPr>
        <p:spPr bwMode="auto">
          <a:xfrm>
            <a:off x="4064825" y="1927100"/>
            <a:ext cx="303574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NORTH 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2" name="Rectangle 194"/>
          <p:cNvSpPr>
            <a:spLocks noChangeArrowheads="1"/>
          </p:cNvSpPr>
          <p:nvPr/>
        </p:nvSpPr>
        <p:spPr bwMode="auto">
          <a:xfrm>
            <a:off x="4064825" y="2021967"/>
            <a:ext cx="338603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DAKOTA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3" name="Rectangle 195"/>
          <p:cNvSpPr>
            <a:spLocks noChangeArrowheads="1"/>
          </p:cNvSpPr>
          <p:nvPr/>
        </p:nvSpPr>
        <p:spPr bwMode="auto">
          <a:xfrm>
            <a:off x="4051690" y="2461274"/>
            <a:ext cx="303574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SOUTH 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4" name="Rectangle 196"/>
          <p:cNvSpPr>
            <a:spLocks noChangeArrowheads="1"/>
          </p:cNvSpPr>
          <p:nvPr/>
        </p:nvSpPr>
        <p:spPr bwMode="auto">
          <a:xfrm>
            <a:off x="4051690" y="2557600"/>
            <a:ext cx="338603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DAKOTA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5" name="Rectangle 197"/>
          <p:cNvSpPr>
            <a:spLocks noChangeArrowheads="1"/>
          </p:cNvSpPr>
          <p:nvPr/>
        </p:nvSpPr>
        <p:spPr bwMode="auto">
          <a:xfrm>
            <a:off x="4077961" y="3008584"/>
            <a:ext cx="467037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NEBRASKA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6" name="Rectangle 198"/>
          <p:cNvSpPr>
            <a:spLocks noChangeArrowheads="1"/>
          </p:cNvSpPr>
          <p:nvPr/>
        </p:nvSpPr>
        <p:spPr bwMode="auto">
          <a:xfrm>
            <a:off x="3175995" y="3377835"/>
            <a:ext cx="455362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COLORADO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7" name="Rectangle 199"/>
          <p:cNvSpPr>
            <a:spLocks noChangeArrowheads="1"/>
          </p:cNvSpPr>
          <p:nvPr/>
        </p:nvSpPr>
        <p:spPr bwMode="auto">
          <a:xfrm>
            <a:off x="3065073" y="4250612"/>
            <a:ext cx="548769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NEW MEXICO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8" name="Rectangle 200"/>
          <p:cNvSpPr>
            <a:spLocks noChangeArrowheads="1"/>
          </p:cNvSpPr>
          <p:nvPr/>
        </p:nvSpPr>
        <p:spPr bwMode="auto">
          <a:xfrm>
            <a:off x="4174288" y="4742462"/>
            <a:ext cx="280223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TEXAS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09" name="Rectangle 201"/>
          <p:cNvSpPr>
            <a:spLocks noChangeArrowheads="1"/>
          </p:cNvSpPr>
          <p:nvPr/>
        </p:nvSpPr>
        <p:spPr bwMode="auto">
          <a:xfrm>
            <a:off x="4324615" y="4100285"/>
            <a:ext cx="467037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OKLAHOMA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0" name="Rectangle 202"/>
          <p:cNvSpPr>
            <a:spLocks noChangeArrowheads="1"/>
          </p:cNvSpPr>
          <p:nvPr/>
        </p:nvSpPr>
        <p:spPr bwMode="auto">
          <a:xfrm>
            <a:off x="4256019" y="3539840"/>
            <a:ext cx="350278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KANSAS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1" name="Rectangle 203"/>
          <p:cNvSpPr>
            <a:spLocks noChangeArrowheads="1"/>
          </p:cNvSpPr>
          <p:nvPr/>
        </p:nvSpPr>
        <p:spPr bwMode="auto">
          <a:xfrm>
            <a:off x="5023713" y="4059419"/>
            <a:ext cx="467037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ARKANSAS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2" name="Rectangle 204"/>
          <p:cNvSpPr>
            <a:spLocks noChangeArrowheads="1"/>
          </p:cNvSpPr>
          <p:nvPr/>
        </p:nvSpPr>
        <p:spPr bwMode="auto">
          <a:xfrm>
            <a:off x="5146311" y="4905925"/>
            <a:ext cx="443686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LOUISIANA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3" name="Rectangle 205"/>
          <p:cNvSpPr>
            <a:spLocks noChangeArrowheads="1"/>
          </p:cNvSpPr>
          <p:nvPr/>
        </p:nvSpPr>
        <p:spPr bwMode="auto">
          <a:xfrm>
            <a:off x="5036848" y="3636166"/>
            <a:ext cx="408658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MISSOURI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4" name="Rectangle 206"/>
          <p:cNvSpPr>
            <a:spLocks noChangeArrowheads="1"/>
          </p:cNvSpPr>
          <p:nvPr/>
        </p:nvSpPr>
        <p:spPr bwMode="auto">
          <a:xfrm>
            <a:off x="4927387" y="2883068"/>
            <a:ext cx="221842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IOWA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5" name="Rectangle 207"/>
          <p:cNvSpPr>
            <a:spLocks noChangeArrowheads="1"/>
          </p:cNvSpPr>
          <p:nvPr/>
        </p:nvSpPr>
        <p:spPr bwMode="auto">
          <a:xfrm>
            <a:off x="4736193" y="1956289"/>
            <a:ext cx="490390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MINNESOTA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6" name="Rectangle 208"/>
          <p:cNvSpPr>
            <a:spLocks noChangeArrowheads="1"/>
          </p:cNvSpPr>
          <p:nvPr/>
        </p:nvSpPr>
        <p:spPr bwMode="auto">
          <a:xfrm>
            <a:off x="5228042" y="2351812"/>
            <a:ext cx="478714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WISCONSIN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7" name="Rectangle 209"/>
          <p:cNvSpPr>
            <a:spLocks noChangeArrowheads="1"/>
          </p:cNvSpPr>
          <p:nvPr/>
        </p:nvSpPr>
        <p:spPr bwMode="auto">
          <a:xfrm>
            <a:off x="5419235" y="3307780"/>
            <a:ext cx="338603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ILLINOIS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8" name="Rectangle 210"/>
          <p:cNvSpPr>
            <a:spLocks noChangeArrowheads="1"/>
          </p:cNvSpPr>
          <p:nvPr/>
        </p:nvSpPr>
        <p:spPr bwMode="auto">
          <a:xfrm>
            <a:off x="5911085" y="3239184"/>
            <a:ext cx="338603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INDIANA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19" name="Rectangle 211"/>
          <p:cNvSpPr>
            <a:spLocks noChangeArrowheads="1"/>
          </p:cNvSpPr>
          <p:nvPr/>
        </p:nvSpPr>
        <p:spPr bwMode="auto">
          <a:xfrm>
            <a:off x="5951951" y="3690167"/>
            <a:ext cx="455362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KENTUCKY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0" name="Rectangle 212"/>
          <p:cNvSpPr>
            <a:spLocks noChangeArrowheads="1"/>
          </p:cNvSpPr>
          <p:nvPr/>
        </p:nvSpPr>
        <p:spPr bwMode="auto">
          <a:xfrm>
            <a:off x="5788487" y="3964552"/>
            <a:ext cx="513741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TENNESSEE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1" name="Rectangle 213"/>
          <p:cNvSpPr>
            <a:spLocks noChangeArrowheads="1"/>
          </p:cNvSpPr>
          <p:nvPr/>
        </p:nvSpPr>
        <p:spPr bwMode="auto">
          <a:xfrm>
            <a:off x="5541833" y="4400941"/>
            <a:ext cx="210167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MISS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2" name="Rectangle 214"/>
          <p:cNvSpPr>
            <a:spLocks noChangeArrowheads="1"/>
          </p:cNvSpPr>
          <p:nvPr/>
        </p:nvSpPr>
        <p:spPr bwMode="auto">
          <a:xfrm>
            <a:off x="5883354" y="4536673"/>
            <a:ext cx="408658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ALABAMA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3" name="Rectangle 215"/>
          <p:cNvSpPr>
            <a:spLocks noChangeArrowheads="1"/>
          </p:cNvSpPr>
          <p:nvPr/>
        </p:nvSpPr>
        <p:spPr bwMode="auto">
          <a:xfrm>
            <a:off x="6362068" y="4427212"/>
            <a:ext cx="373630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GEORGIA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4" name="Rectangle 216"/>
          <p:cNvSpPr>
            <a:spLocks noChangeArrowheads="1"/>
          </p:cNvSpPr>
          <p:nvPr/>
        </p:nvSpPr>
        <p:spPr bwMode="auto">
          <a:xfrm>
            <a:off x="6471530" y="4865059"/>
            <a:ext cx="350278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FLORIDA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5" name="Rectangle 217"/>
          <p:cNvSpPr>
            <a:spLocks noChangeArrowheads="1"/>
          </p:cNvSpPr>
          <p:nvPr/>
        </p:nvSpPr>
        <p:spPr bwMode="auto">
          <a:xfrm>
            <a:off x="6799915" y="4114880"/>
            <a:ext cx="280223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SOUTH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6" name="Rectangle 218"/>
          <p:cNvSpPr>
            <a:spLocks noChangeArrowheads="1"/>
          </p:cNvSpPr>
          <p:nvPr/>
        </p:nvSpPr>
        <p:spPr bwMode="auto">
          <a:xfrm>
            <a:off x="6799915" y="4209747"/>
            <a:ext cx="420334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CAROLINA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7" name="Rectangle 219"/>
          <p:cNvSpPr>
            <a:spLocks noChangeArrowheads="1"/>
          </p:cNvSpPr>
          <p:nvPr/>
        </p:nvSpPr>
        <p:spPr bwMode="auto">
          <a:xfrm>
            <a:off x="6894783" y="3785035"/>
            <a:ext cx="303574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NORTH 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8" name="Rectangle 220"/>
          <p:cNvSpPr>
            <a:spLocks noChangeArrowheads="1"/>
          </p:cNvSpPr>
          <p:nvPr/>
        </p:nvSpPr>
        <p:spPr bwMode="auto">
          <a:xfrm>
            <a:off x="6894783" y="3881361"/>
            <a:ext cx="420334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CAROLINA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9" name="Rectangle 221"/>
          <p:cNvSpPr>
            <a:spLocks noChangeArrowheads="1"/>
          </p:cNvSpPr>
          <p:nvPr/>
        </p:nvSpPr>
        <p:spPr bwMode="auto">
          <a:xfrm>
            <a:off x="6950244" y="3580706"/>
            <a:ext cx="361954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VIRGINIA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0" name="Rectangle 222"/>
          <p:cNvSpPr>
            <a:spLocks noChangeArrowheads="1"/>
          </p:cNvSpPr>
          <p:nvPr/>
        </p:nvSpPr>
        <p:spPr bwMode="auto">
          <a:xfrm>
            <a:off x="6662723" y="3430377"/>
            <a:ext cx="140112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WV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1" name="Rectangle 223"/>
          <p:cNvSpPr>
            <a:spLocks noChangeArrowheads="1"/>
          </p:cNvSpPr>
          <p:nvPr/>
        </p:nvSpPr>
        <p:spPr bwMode="auto">
          <a:xfrm>
            <a:off x="6362068" y="3118046"/>
            <a:ext cx="198491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OHIO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2" name="Rectangle 224"/>
          <p:cNvSpPr>
            <a:spLocks noChangeArrowheads="1"/>
          </p:cNvSpPr>
          <p:nvPr/>
        </p:nvSpPr>
        <p:spPr bwMode="auto">
          <a:xfrm>
            <a:off x="5966545" y="2623278"/>
            <a:ext cx="408658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MICHIGAN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3" name="Rectangle 225"/>
          <p:cNvSpPr>
            <a:spLocks noChangeArrowheads="1"/>
          </p:cNvSpPr>
          <p:nvPr/>
        </p:nvSpPr>
        <p:spPr bwMode="auto">
          <a:xfrm>
            <a:off x="7045110" y="2570736"/>
            <a:ext cx="455362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NEW YORK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4" name="Rectangle 226"/>
          <p:cNvSpPr>
            <a:spLocks noChangeArrowheads="1"/>
          </p:cNvSpPr>
          <p:nvPr/>
        </p:nvSpPr>
        <p:spPr bwMode="auto">
          <a:xfrm>
            <a:off x="6963379" y="2923934"/>
            <a:ext cx="233519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PENN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5" name="Rectangle 227"/>
          <p:cNvSpPr>
            <a:spLocks noChangeArrowheads="1"/>
          </p:cNvSpPr>
          <p:nvPr/>
        </p:nvSpPr>
        <p:spPr bwMode="auto">
          <a:xfrm>
            <a:off x="7566149" y="3389512"/>
            <a:ext cx="467037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MARYLAND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6" name="Rectangle 228"/>
          <p:cNvSpPr>
            <a:spLocks noChangeArrowheads="1"/>
          </p:cNvSpPr>
          <p:nvPr/>
        </p:nvSpPr>
        <p:spPr bwMode="auto">
          <a:xfrm>
            <a:off x="7576366" y="3183724"/>
            <a:ext cx="478714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DELAWARE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7" name="Rectangle 229"/>
          <p:cNvSpPr>
            <a:spLocks noChangeArrowheads="1"/>
          </p:cNvSpPr>
          <p:nvPr/>
        </p:nvSpPr>
        <p:spPr bwMode="auto">
          <a:xfrm>
            <a:off x="7658098" y="2923934"/>
            <a:ext cx="198491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NEW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8" name="Rectangle 230"/>
          <p:cNvSpPr>
            <a:spLocks noChangeArrowheads="1"/>
          </p:cNvSpPr>
          <p:nvPr/>
        </p:nvSpPr>
        <p:spPr bwMode="auto">
          <a:xfrm>
            <a:off x="7656639" y="3020260"/>
            <a:ext cx="338603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JERSEY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39" name="Rectangle 231"/>
          <p:cNvSpPr>
            <a:spLocks noChangeArrowheads="1"/>
          </p:cNvSpPr>
          <p:nvPr/>
        </p:nvSpPr>
        <p:spPr bwMode="auto">
          <a:xfrm>
            <a:off x="7808426" y="2773606"/>
            <a:ext cx="233519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CONN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40" name="Rectangle 232"/>
          <p:cNvSpPr>
            <a:spLocks noChangeArrowheads="1"/>
          </p:cNvSpPr>
          <p:nvPr/>
        </p:nvSpPr>
        <p:spPr bwMode="auto">
          <a:xfrm>
            <a:off x="7935401" y="2680198"/>
            <a:ext cx="81732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RI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41" name="Rectangle 233"/>
          <p:cNvSpPr>
            <a:spLocks noChangeArrowheads="1"/>
          </p:cNvSpPr>
          <p:nvPr/>
        </p:nvSpPr>
        <p:spPr bwMode="auto">
          <a:xfrm>
            <a:off x="7976267" y="2391219"/>
            <a:ext cx="245195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MASS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42" name="Rectangle 234"/>
          <p:cNvSpPr>
            <a:spLocks noChangeArrowheads="1"/>
          </p:cNvSpPr>
          <p:nvPr/>
        </p:nvSpPr>
        <p:spPr bwMode="auto">
          <a:xfrm>
            <a:off x="7837615" y="1941694"/>
            <a:ext cx="268546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MAINE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43" name="Rectangle 235"/>
          <p:cNvSpPr>
            <a:spLocks noChangeArrowheads="1"/>
          </p:cNvSpPr>
          <p:nvPr/>
        </p:nvSpPr>
        <p:spPr bwMode="auto">
          <a:xfrm>
            <a:off x="7523824" y="2146024"/>
            <a:ext cx="105083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VT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44" name="Rectangle 236"/>
          <p:cNvSpPr>
            <a:spLocks noChangeArrowheads="1"/>
          </p:cNvSpPr>
          <p:nvPr/>
        </p:nvSpPr>
        <p:spPr bwMode="auto">
          <a:xfrm>
            <a:off x="7701882" y="2310947"/>
            <a:ext cx="116759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NH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45" name="Rectangle 237"/>
          <p:cNvSpPr>
            <a:spLocks noChangeArrowheads="1"/>
          </p:cNvSpPr>
          <p:nvPr/>
        </p:nvSpPr>
        <p:spPr bwMode="auto">
          <a:xfrm>
            <a:off x="2059483" y="5478046"/>
            <a:ext cx="338603" cy="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ALASKA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46" name="Rectangle 238"/>
          <p:cNvSpPr>
            <a:spLocks noChangeArrowheads="1"/>
          </p:cNvSpPr>
          <p:nvPr/>
        </p:nvSpPr>
        <p:spPr bwMode="auto">
          <a:xfrm>
            <a:off x="2971666" y="5882326"/>
            <a:ext cx="303574" cy="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700" dirty="0">
                <a:solidFill>
                  <a:srgbClr val="000000"/>
                </a:solidFill>
                <a:latin typeface="Arial" charset="0"/>
              </a:rPr>
              <a:t>HAWAII</a:t>
            </a: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89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2296D0-CA7C-6846-B4E6-C6202EE1C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84587"/>
            <a:ext cx="8229600" cy="4830762"/>
          </a:xfrm>
        </p:spPr>
        <p:txBody>
          <a:bodyPr/>
          <a:lstStyle/>
          <a:p>
            <a:r>
              <a:rPr lang="en-US" dirty="0"/>
              <a:t>Continue emphasizing high-polling cost-control messaging on the value PBMs provide patients &amp; payers.</a:t>
            </a:r>
          </a:p>
          <a:p>
            <a:r>
              <a:rPr lang="en-US" dirty="0"/>
              <a:t>Build in new themes emphasizing care-coordination, patient health and PBMs’ role in promoting better health outcomes.</a:t>
            </a:r>
          </a:p>
          <a:p>
            <a:r>
              <a:rPr lang="en-US" dirty="0"/>
              <a:t>Update campaign microsite to include content focused on care-coordination, patient health and outcomes.</a:t>
            </a:r>
          </a:p>
          <a:p>
            <a:r>
              <a:rPr lang="en-US" dirty="0"/>
              <a:t>Deploy state-focused advertisements emphasizing cost-control messaging with the goal of preventing, weakening or defeating harmful legislation.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361A05-9AC9-AD42-A952-5C7B7431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 – Next Phase</a:t>
            </a:r>
          </a:p>
        </p:txBody>
      </p:sp>
    </p:spTree>
    <p:extLst>
      <p:ext uri="{BB962C8B-B14F-4D97-AF65-F5344CB8AC3E}">
        <p14:creationId xmlns:p14="http://schemas.microsoft.com/office/powerpoint/2010/main" val="343995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69109"/>
            <a:ext cx="4855698" cy="1823102"/>
          </a:xfrm>
        </p:spPr>
        <p:txBody>
          <a:bodyPr/>
          <a:lstStyle/>
          <a:p>
            <a:r>
              <a:rPr lang="en-US" sz="2000" dirty="0"/>
              <a:t>Opposition to HB 233</a:t>
            </a:r>
          </a:p>
          <a:p>
            <a:pPr lvl="1"/>
            <a:r>
              <a:rPr lang="en-US" sz="1600" dirty="0"/>
              <a:t>Generated 23 constituent phone calls to each Georgia House member plus Lt. Governor for a total of 1,311 phone calls.</a:t>
            </a:r>
          </a:p>
          <a:p>
            <a:pPr lvl="1"/>
            <a:r>
              <a:rPr lang="en-US" sz="1600" dirty="0"/>
              <a:t>The governor received 500 phone calls urging a veto.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6" name="Picture 5" descr="A large statue in front of a building&#10;&#10;Description automatically generated">
            <a:extLst>
              <a:ext uri="{FF2B5EF4-FFF2-40B4-BE49-F238E27FC236}">
                <a16:creationId xmlns:a16="http://schemas.microsoft.com/office/drawing/2014/main" id="{705267AC-8533-4CBB-AA50-2B4381149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95" y="924365"/>
            <a:ext cx="2299063" cy="229906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6664C05-D634-48AF-AFB9-D2B1C08BB118}"/>
              </a:ext>
            </a:extLst>
          </p:cNvPr>
          <p:cNvSpPr txBox="1">
            <a:spLocks/>
          </p:cNvSpPr>
          <p:nvPr/>
        </p:nvSpPr>
        <p:spPr bwMode="auto">
          <a:xfrm>
            <a:off x="457198" y="3242478"/>
            <a:ext cx="847055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/>
              <a:t>Oklahoma</a:t>
            </a:r>
          </a:p>
        </p:txBody>
      </p:sp>
      <p:pic>
        <p:nvPicPr>
          <p:cNvPr id="8" name="Picture 7" descr="A large stone statue in front of a building&#10;&#10;Description automatically generated">
            <a:extLst>
              <a:ext uri="{FF2B5EF4-FFF2-40B4-BE49-F238E27FC236}">
                <a16:creationId xmlns:a16="http://schemas.microsoft.com/office/drawing/2014/main" id="{F350902A-66AF-49C4-B881-DF2EC5896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95" y="3532349"/>
            <a:ext cx="2476586" cy="2476586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D6B04E0-FD75-4A91-A809-5755DE35DE01}"/>
              </a:ext>
            </a:extLst>
          </p:cNvPr>
          <p:cNvSpPr txBox="1">
            <a:spLocks/>
          </p:cNvSpPr>
          <p:nvPr/>
        </p:nvSpPr>
        <p:spPr bwMode="auto">
          <a:xfrm>
            <a:off x="457198" y="3904011"/>
            <a:ext cx="4816237" cy="182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Opposition to HB 2632</a:t>
            </a:r>
          </a:p>
          <a:p>
            <a:pPr lvl="1"/>
            <a:r>
              <a:rPr lang="en-US" sz="1600" dirty="0"/>
              <a:t>Each of the following state senators received 100 phone calls from constituents in opposition to HB 2632: Sens. Matthews, Brooks, McCortney, Quinn, Stanislawski, and Haste. </a:t>
            </a: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24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Louisiana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69109"/>
            <a:ext cx="4739368" cy="4830762"/>
          </a:xfrm>
        </p:spPr>
        <p:txBody>
          <a:bodyPr/>
          <a:lstStyle/>
          <a:p>
            <a:r>
              <a:rPr lang="en-US" sz="2000" dirty="0"/>
              <a:t>Opposition to SB 41</a:t>
            </a:r>
          </a:p>
          <a:p>
            <a:pPr lvl="1"/>
            <a:r>
              <a:rPr lang="en-US" sz="1400" dirty="0"/>
              <a:t>1,170 constituent phone calls to Louisiana State Senate members.  </a:t>
            </a:r>
          </a:p>
          <a:p>
            <a:pPr lvl="1"/>
            <a:r>
              <a:rPr lang="en-US" sz="1400" dirty="0"/>
              <a:t>1,105 phone calls to members of the House Health &amp; Welfare Committee </a:t>
            </a:r>
          </a:p>
          <a:p>
            <a:pPr lvl="1"/>
            <a:r>
              <a:rPr lang="en-US" sz="1400" dirty="0"/>
              <a:t>313 emails sent state senators.</a:t>
            </a:r>
          </a:p>
          <a:p>
            <a:pPr lvl="1"/>
            <a:r>
              <a:rPr lang="en-US" sz="1400" dirty="0"/>
              <a:t>498,041 impressions of Facebook ads with 3,522 clicks; 7,293 impressions of our promoted Tweets.</a:t>
            </a:r>
          </a:p>
          <a:p>
            <a:pPr marL="57150" indent="0">
              <a:buNone/>
            </a:pPr>
            <a:r>
              <a:rPr lang="en-US" sz="3200" b="1" dirty="0">
                <a:solidFill>
                  <a:schemeClr val="accent2"/>
                </a:solidFill>
                <a:latin typeface="+mj-lt"/>
              </a:rPr>
              <a:t>New Jersey</a:t>
            </a:r>
          </a:p>
          <a:p>
            <a:r>
              <a:rPr lang="en-US" sz="2000" dirty="0"/>
              <a:t>Opposition to A3717 and S728</a:t>
            </a:r>
          </a:p>
          <a:p>
            <a:pPr lvl="1"/>
            <a:r>
              <a:rPr lang="en-US" sz="1400" dirty="0"/>
              <a:t>1,000 phone calls to the governor urging a veto.</a:t>
            </a:r>
          </a:p>
          <a:p>
            <a:pPr lvl="1"/>
            <a:r>
              <a:rPr lang="en-US" sz="1400" dirty="0"/>
              <a:t>597 constituent emails sent to the governor.</a:t>
            </a:r>
          </a:p>
          <a:p>
            <a:pPr lvl="1"/>
            <a:r>
              <a:rPr lang="en-US" sz="1400" dirty="0"/>
              <a:t>264,599 impressions of our Facebook ads generated 5,728 clicks to our Web site.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7" name="Picture 6" descr="A screenshot of a person&#10;&#10;Description automatically generated">
            <a:extLst>
              <a:ext uri="{FF2B5EF4-FFF2-40B4-BE49-F238E27FC236}">
                <a16:creationId xmlns:a16="http://schemas.microsoft.com/office/drawing/2014/main" id="{265E72BC-81EB-491C-B8B3-04795EB45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45" y="970756"/>
            <a:ext cx="1951603" cy="19257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EB343154-D13E-450D-8C79-059C16410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43" y="1417638"/>
            <a:ext cx="1626392" cy="1820637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E0D338A-FCCB-4651-8C97-D00D5DB81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94" y="3709533"/>
            <a:ext cx="2031223" cy="24735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581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69109"/>
            <a:ext cx="4855698" cy="4830762"/>
          </a:xfrm>
        </p:spPr>
        <p:txBody>
          <a:bodyPr/>
          <a:lstStyle/>
          <a:p>
            <a:r>
              <a:rPr lang="en-US" sz="2200" dirty="0"/>
              <a:t>Opposition to (S.4463/ A.3043)</a:t>
            </a:r>
          </a:p>
          <a:p>
            <a:pPr lvl="1"/>
            <a:r>
              <a:rPr lang="en-US" sz="1600" dirty="0"/>
              <a:t>Each of the following state senators received 100 phone calls from constituents in opposition to HB 2632: Sens. Bresline, Benjamin, Gianaris, Kennedy, Krueger, Mayer, Rivera, and Skoufis. </a:t>
            </a:r>
          </a:p>
          <a:p>
            <a:pPr lvl="1"/>
            <a:r>
              <a:rPr lang="en-US" sz="1600" dirty="0"/>
              <a:t>92 emails were sent to 39 different state senators in opposition to these bills.</a:t>
            </a:r>
          </a:p>
          <a:p>
            <a:pPr lvl="1"/>
            <a:r>
              <a:rPr lang="en-US" sz="1600" dirty="0"/>
              <a:t>Our Facebook promoted posts were seen 150,547 times within the targeted districts and generated 1,1514 clicks to our landing page and was shared 198 times.</a:t>
            </a:r>
            <a:endParaRPr lang="en-US" sz="11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3"/>
            <a:endParaRPr lang="en-US" sz="1200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92AAEC-C0E3-445F-8B5C-AF21125ED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046" y="967025"/>
            <a:ext cx="2815151" cy="281937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A8FEC3-0204-4A00-9D95-C175E23E2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26" y="2836544"/>
            <a:ext cx="2531753" cy="288253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103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Rx Solutions for NY Campaign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2743200" cy="32220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897" y="1417638"/>
            <a:ext cx="2721404" cy="32186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799" y="1417638"/>
            <a:ext cx="2743200" cy="27908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199" y="4780936"/>
            <a:ext cx="8418800" cy="1446550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Since its launch in August 2019, the Real Rx Solutions for NY Campaign has generated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1.3 million impressions </a:t>
            </a:r>
            <a:r>
              <a:rPr lang="en-US" sz="1400" dirty="0">
                <a:solidFill>
                  <a:schemeClr val="bg1"/>
                </a:solidFill>
              </a:rPr>
              <a:t>across Facebook, Twitter, Google and Spotify.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The campaign has successfully used microtargeting capabilities (geographic location,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user interests, etc.) to ensure message delivery to key audiences.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199" y="1076537"/>
            <a:ext cx="2743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Sample Twitter Ad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84101" y="1076537"/>
            <a:ext cx="2743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Sample Facebook Ad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27301" y="1076536"/>
            <a:ext cx="2743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Real Rx Solutions for NY Microsite</a:t>
            </a:r>
          </a:p>
        </p:txBody>
      </p:sp>
    </p:spTree>
    <p:extLst>
      <p:ext uri="{BB962C8B-B14F-4D97-AF65-F5344CB8AC3E}">
        <p14:creationId xmlns:p14="http://schemas.microsoft.com/office/powerpoint/2010/main" val="1750049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A25EE70-64E1-684F-A809-0ADBB1714AE6}"/>
              </a:ext>
            </a:extLst>
          </p:cNvPr>
          <p:cNvSpPr/>
          <p:nvPr/>
        </p:nvSpPr>
        <p:spPr>
          <a:xfrm>
            <a:off x="5472544" y="3692236"/>
            <a:ext cx="3200400" cy="253538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accent3">
                  <a:alpha val="4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close up of a person&#10;&#10;Description automatically generated">
            <a:extLst>
              <a:ext uri="{FF2B5EF4-FFF2-40B4-BE49-F238E27FC236}">
                <a16:creationId xmlns:a16="http://schemas.microsoft.com/office/drawing/2014/main" id="{8DAC233F-58B8-FD40-AEE9-7807D18B1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71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4948"/>
            <a:ext cx="9144000" cy="573460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A Visante analysis of research produced by 46brooklyn, and their consulting arm 3 Axis Advisors, shows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that the data and methodology used to produce their reports makes their conclusions wholly uncredible.</a:t>
            </a:r>
          </a:p>
        </p:txBody>
      </p:sp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336722" y="357621"/>
            <a:ext cx="8470557" cy="893763"/>
          </a:xfrm>
        </p:spPr>
        <p:txBody>
          <a:bodyPr/>
          <a:lstStyle/>
          <a:p>
            <a:r>
              <a:rPr lang="en-US" dirty="0"/>
              <a:t>46brooklyn Research is Fatally Flawed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7018" y="2701453"/>
            <a:ext cx="382385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65100">
              <a:spcAft>
                <a:spcPts val="600"/>
              </a:spcAft>
            </a:pPr>
            <a:r>
              <a:rPr lang="en-US" sz="1400" b="1" dirty="0">
                <a:solidFill>
                  <a:schemeClr val="accent2"/>
                </a:solidFill>
              </a:rPr>
              <a:t>WHAT DID VISANTE FIND? </a:t>
            </a:r>
            <a:endParaRPr lang="en-US" sz="1400" dirty="0">
              <a:solidFill>
                <a:schemeClr val="accent2"/>
              </a:solidFill>
            </a:endParaRPr>
          </a:p>
          <a:p>
            <a:pPr marL="6350">
              <a:lnSpc>
                <a:spcPts val="1300"/>
              </a:lnSpc>
              <a:spcAft>
                <a:spcPts val="600"/>
              </a:spcAft>
              <a:buSzPct val="125000"/>
            </a:pPr>
            <a:r>
              <a:rPr lang="en-US" sz="1400" b="1" dirty="0">
                <a:solidFill>
                  <a:schemeClr val="accent1"/>
                </a:solidFill>
              </a:rPr>
              <a:t>Visante’s analysis found that 46brooklyn’s research selectively chose specific drugs to fit their preferred findings by “cherry picking” drug pricing data. Analysis based on cherry-picked data isn’t a “limitation,” it’s a fatal flaw.</a:t>
            </a:r>
            <a:endParaRPr lang="en-US" sz="1400" dirty="0">
              <a:solidFill>
                <a:schemeClr val="accent1"/>
              </a:solidFill>
            </a:endParaRPr>
          </a:p>
          <a:p>
            <a:pPr marL="233363" lvl="2" indent="-227013">
              <a:lnSpc>
                <a:spcPts val="1300"/>
              </a:lnSpc>
              <a:spcAft>
                <a:spcPts val="600"/>
              </a:spcAft>
              <a:buSzPct val="125000"/>
              <a:buBlip>
                <a:blip r:embed="rId4"/>
              </a:buBlip>
            </a:pPr>
            <a:endParaRPr lang="en-US" sz="1400" dirty="0">
              <a:solidFill>
                <a:schemeClr val="accent1"/>
              </a:solidFill>
            </a:endParaRPr>
          </a:p>
          <a:p>
            <a:pPr marL="233363" indent="-233363">
              <a:lnSpc>
                <a:spcPts val="1300"/>
              </a:lnSpc>
              <a:spcAft>
                <a:spcPts val="600"/>
              </a:spcAft>
              <a:buSzPct val="125000"/>
              <a:buBlip>
                <a:blip r:embed="rId4"/>
              </a:buBlip>
            </a:pPr>
            <a:r>
              <a:rPr lang="en-US" sz="1400" dirty="0"/>
              <a:t>46brooklyn uses public data inappropriately. The National Average Drug Acquisition Cost (NADAC) data do not represent the actual net PBM payments for the specified drugs at retail pharmacies.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29F0F9-2EA0-C74F-B1C2-94BC9264ACEB}"/>
              </a:ext>
            </a:extLst>
          </p:cNvPr>
          <p:cNvSpPr txBox="1"/>
          <p:nvPr/>
        </p:nvSpPr>
        <p:spPr>
          <a:xfrm>
            <a:off x="5472544" y="4626753"/>
            <a:ext cx="3200400" cy="930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lnSpc>
                <a:spcPts val="1300"/>
              </a:lnSpc>
              <a:spcAft>
                <a:spcPts val="600"/>
              </a:spcAft>
              <a:buSzPct val="125000"/>
              <a:buBlip>
                <a:blip r:embed="rId4"/>
              </a:buBlip>
            </a:pPr>
            <a:r>
              <a:rPr lang="en-US" sz="1600" dirty="0"/>
              <a:t>46brooklyn’s methodology is based on evaluating the costs of an entire pharmacy benefit based on only one sliver of drug spending.</a:t>
            </a:r>
          </a:p>
        </p:txBody>
      </p:sp>
      <p:pic>
        <p:nvPicPr>
          <p:cNvPr id="28" name="Picture 27" descr="A hand holding an apple&#10;&#10;Description automatically generated">
            <a:extLst>
              <a:ext uri="{FF2B5EF4-FFF2-40B4-BE49-F238E27FC236}">
                <a16:creationId xmlns:a16="http://schemas.microsoft.com/office/drawing/2014/main" id="{3631031F-2892-004C-9D84-A1CAAB034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" y="2663044"/>
            <a:ext cx="1371600" cy="3429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E2D1BD-4FDC-A54A-8E98-2A4F009E3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2544" y="2663044"/>
            <a:ext cx="3200400" cy="1371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F1CC93C-181A-8C4D-A5C1-BB95EDDE94D7}"/>
              </a:ext>
            </a:extLst>
          </p:cNvPr>
          <p:cNvSpPr/>
          <p:nvPr/>
        </p:nvSpPr>
        <p:spPr>
          <a:xfrm>
            <a:off x="5932047" y="3507916"/>
            <a:ext cx="2281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46brooklyn has a bad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case of tunnel vision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a7969b2b0100"/>
  <p:tag name="POWER3D TRANSITION" val="DemoFallingWall.p3d 1"/>
  <p:tag name="POWER3D OPTIONS" val="Fast "/>
  <p:tag name="POWER3D IMAGE0" val="Pwrtrans.tga"/>
  <p:tag name="POWER3D SOUND" val="Falling Wall"/>
</p:tagLst>
</file>

<file path=ppt/theme/theme1.xml><?xml version="1.0" encoding="utf-8"?>
<a:theme xmlns:a="http://schemas.openxmlformats.org/drawingml/2006/main" name="PCMA_071916">
  <a:themeElements>
    <a:clrScheme name="Custom 4">
      <a:dk1>
        <a:srgbClr val="000000"/>
      </a:dk1>
      <a:lt1>
        <a:srgbClr val="FFFFFF"/>
      </a:lt1>
      <a:dk2>
        <a:srgbClr val="C60C30"/>
      </a:dk2>
      <a:lt2>
        <a:srgbClr val="7C878E"/>
      </a:lt2>
      <a:accent1>
        <a:srgbClr val="003C71"/>
      </a:accent1>
      <a:accent2>
        <a:srgbClr val="0057B8"/>
      </a:accent2>
      <a:accent3>
        <a:srgbClr val="009CDE"/>
      </a:accent3>
      <a:accent4>
        <a:srgbClr val="6CC24A"/>
      </a:accent4>
      <a:accent5>
        <a:srgbClr val="EBBC4E"/>
      </a:accent5>
      <a:accent6>
        <a:srgbClr val="76232F"/>
      </a:accent6>
      <a:hlink>
        <a:srgbClr val="003C71"/>
      </a:hlink>
      <a:folHlink>
        <a:srgbClr val="003C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CMA" id="{ACEF0C9C-8DEC-4E6A-AADC-682B56B23582}" vid="{4D8E96A6-AE8C-4D7B-B42E-2D7AC72C49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PCMA</Template>
  <TotalTime>0</TotalTime>
  <Words>534</Words>
  <Application>Microsoft Office PowerPoint</Application>
  <PresentationFormat>On-screen Show (4:3)</PresentationFormat>
  <Paragraphs>129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PCMA_071916</vt:lpstr>
      <vt:lpstr>PCMA Strategic Communications</vt:lpstr>
      <vt:lpstr>Our Approach</vt:lpstr>
      <vt:lpstr>#OnYourRxSide — State Activations</vt:lpstr>
      <vt:lpstr>Our Approach – Next Phase</vt:lpstr>
      <vt:lpstr>Georgia</vt:lpstr>
      <vt:lpstr>Louisiana</vt:lpstr>
      <vt:lpstr>New York</vt:lpstr>
      <vt:lpstr>Real Rx Solutions for NY Campaign</vt:lpstr>
      <vt:lpstr>46brooklyn Research is Fatally Flawed</vt:lpstr>
      <vt:lpstr>Editorial Board &amp; Health Care Reporter Outreach Program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2019-10-14T19:40:55Z</dcterms:created>
  <dcterms:modified xsi:type="dcterms:W3CDTF">2019-10-23T20:11:04Z</dcterms:modified>
</cp:coreProperties>
</file>