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Lst>
  <p:notesMasterIdLst>
    <p:notesMasterId r:id="rId29"/>
  </p:notesMasterIdLst>
  <p:handoutMasterIdLst>
    <p:handoutMasterId r:id="rId30"/>
  </p:handoutMasterIdLst>
  <p:sldIdLst>
    <p:sldId id="257" r:id="rId5"/>
    <p:sldId id="643" r:id="rId6"/>
    <p:sldId id="642" r:id="rId7"/>
    <p:sldId id="281" r:id="rId8"/>
    <p:sldId id="285" r:id="rId9"/>
    <p:sldId id="689" r:id="rId10"/>
    <p:sldId id="646" r:id="rId11"/>
    <p:sldId id="687" r:id="rId12"/>
    <p:sldId id="682" r:id="rId13"/>
    <p:sldId id="692" r:id="rId14"/>
    <p:sldId id="691" r:id="rId15"/>
    <p:sldId id="681" r:id="rId16"/>
    <p:sldId id="686" r:id="rId17"/>
    <p:sldId id="659" r:id="rId18"/>
    <p:sldId id="653" r:id="rId19"/>
    <p:sldId id="673" r:id="rId20"/>
    <p:sldId id="661" r:id="rId21"/>
    <p:sldId id="685" r:id="rId22"/>
    <p:sldId id="684" r:id="rId23"/>
    <p:sldId id="675" r:id="rId24"/>
    <p:sldId id="680" r:id="rId25"/>
    <p:sldId id="676" r:id="rId26"/>
    <p:sldId id="679" r:id="rId27"/>
    <p:sldId id="629"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Phifer, Aaron" initials="TA" lastIdx="17" clrIdx="0">
    <p:extLst>
      <p:ext uri="{19B8F6BF-5375-455C-9EA6-DF929625EA0E}">
        <p15:presenceInfo xmlns:p15="http://schemas.microsoft.com/office/powerpoint/2012/main" userId="S-1-5-21-866060882-1062821169-1232828436-78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F29552-8C17-4A1E-9373-9DB47270BCA6}" v="356" dt="2019-10-04T18:49:40.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5118" autoAdjust="0"/>
  </p:normalViewPr>
  <p:slideViewPr>
    <p:cSldViewPr snapToGrid="0" snapToObjects="1">
      <p:cViewPr varScale="1">
        <p:scale>
          <a:sx n="81" d="100"/>
          <a:sy n="81" d="100"/>
        </p:scale>
        <p:origin x="342" y="90"/>
      </p:cViewPr>
      <p:guideLst>
        <p:guide orient="horz" pos="2160"/>
        <p:guide pos="3840"/>
      </p:guideLst>
    </p:cSldViewPr>
  </p:slideViewPr>
  <p:outlineViewPr>
    <p:cViewPr>
      <p:scale>
        <a:sx n="33" d="100"/>
        <a:sy n="33" d="100"/>
      </p:scale>
      <p:origin x="0" y="-3252"/>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5C400-A288-40A3-BE77-FDCDE6ADBBDE}"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US"/>
        </a:p>
      </dgm:t>
    </dgm:pt>
    <dgm:pt modelId="{90300658-D391-4791-ABE3-1B5F1AA76AC4}">
      <dgm:prSet custT="1"/>
      <dgm:spPr/>
      <dgm:t>
        <a:bodyPr/>
        <a:lstStyle/>
        <a:p>
          <a:r>
            <a:rPr lang="en-US" sz="2000" b="1" dirty="0"/>
            <a:t>Board of Directors</a:t>
          </a:r>
        </a:p>
      </dgm:t>
    </dgm:pt>
    <dgm:pt modelId="{C0D80877-0471-4C80-AE2F-C1AF62629362}" type="parTrans" cxnId="{0E276DBA-31EC-4C73-94C2-6D5D1A9F7020}">
      <dgm:prSet/>
      <dgm:spPr/>
      <dgm:t>
        <a:bodyPr/>
        <a:lstStyle/>
        <a:p>
          <a:endParaRPr lang="en-US"/>
        </a:p>
      </dgm:t>
    </dgm:pt>
    <dgm:pt modelId="{5A79ECCF-6039-44FA-A4C0-667918A3F8F2}" type="sibTrans" cxnId="{0E276DBA-31EC-4C73-94C2-6D5D1A9F7020}">
      <dgm:prSet/>
      <dgm:spPr/>
      <dgm:t>
        <a:bodyPr/>
        <a:lstStyle/>
        <a:p>
          <a:endParaRPr lang="en-US"/>
        </a:p>
      </dgm:t>
    </dgm:pt>
    <dgm:pt modelId="{3491861A-5CE6-4A3D-869B-1FB45F58E797}">
      <dgm:prSet/>
      <dgm:spPr/>
      <dgm:t>
        <a:bodyPr/>
        <a:lstStyle/>
        <a:p>
          <a:r>
            <a:rPr lang="en-US" b="1" dirty="0"/>
            <a:t>Advisory Committees</a:t>
          </a:r>
        </a:p>
      </dgm:t>
    </dgm:pt>
    <dgm:pt modelId="{D2994747-FCEA-4330-85A4-4513FA7F0E8D}" type="parTrans" cxnId="{3B4CE123-9A55-488B-9F25-3806C6A66401}">
      <dgm:prSet/>
      <dgm:spPr/>
      <dgm:t>
        <a:bodyPr/>
        <a:lstStyle/>
        <a:p>
          <a:endParaRPr lang="en-US"/>
        </a:p>
      </dgm:t>
    </dgm:pt>
    <dgm:pt modelId="{DD02E9A8-54EE-48A4-8DB8-D25FB4E3E508}" type="sibTrans" cxnId="{3B4CE123-9A55-488B-9F25-3806C6A66401}">
      <dgm:prSet/>
      <dgm:spPr/>
      <dgm:t>
        <a:bodyPr/>
        <a:lstStyle/>
        <a:p>
          <a:endParaRPr lang="en-US"/>
        </a:p>
      </dgm:t>
    </dgm:pt>
    <dgm:pt modelId="{98D2DF45-E688-4EEA-9B34-FC28845C652E}">
      <dgm:prSet custT="1"/>
      <dgm:spPr/>
      <dgm:t>
        <a:bodyPr/>
        <a:lstStyle/>
        <a:p>
          <a:r>
            <a:rPr lang="en-US" sz="1100" b="1" dirty="0"/>
            <a:t>Health Standards Committee</a:t>
          </a:r>
        </a:p>
      </dgm:t>
    </dgm:pt>
    <dgm:pt modelId="{892A380F-401C-4A09-BC88-3DC2D6235437}" type="parTrans" cxnId="{D8136EBF-73AB-4F30-BDF1-9AFFCAD5A958}">
      <dgm:prSet/>
      <dgm:spPr/>
      <dgm:t>
        <a:bodyPr/>
        <a:lstStyle/>
        <a:p>
          <a:endParaRPr lang="en-US"/>
        </a:p>
      </dgm:t>
    </dgm:pt>
    <dgm:pt modelId="{A6DB7994-198A-4947-8825-B9C8A5F8C5B0}" type="sibTrans" cxnId="{D8136EBF-73AB-4F30-BDF1-9AFFCAD5A958}">
      <dgm:prSet/>
      <dgm:spPr/>
      <dgm:t>
        <a:bodyPr/>
        <a:lstStyle/>
        <a:p>
          <a:endParaRPr lang="en-US"/>
        </a:p>
      </dgm:t>
    </dgm:pt>
    <dgm:pt modelId="{791C9773-9FD4-4AB8-984C-C133377BF870}">
      <dgm:prSet custT="1"/>
      <dgm:spPr/>
      <dgm:t>
        <a:bodyPr/>
        <a:lstStyle/>
        <a:p>
          <a:r>
            <a:rPr lang="en-US" sz="1100" b="1" dirty="0"/>
            <a:t>Pharmacy Advisory Council</a:t>
          </a:r>
        </a:p>
      </dgm:t>
    </dgm:pt>
    <dgm:pt modelId="{5E565F78-1899-4BD5-A811-8BEED3867DEE}" type="parTrans" cxnId="{8F5F711B-F136-4F0E-BBEB-E672AF4B9414}">
      <dgm:prSet/>
      <dgm:spPr/>
      <dgm:t>
        <a:bodyPr/>
        <a:lstStyle/>
        <a:p>
          <a:endParaRPr lang="en-US"/>
        </a:p>
      </dgm:t>
    </dgm:pt>
    <dgm:pt modelId="{40AF3A77-50FB-4E23-9D92-397A53DB2448}" type="sibTrans" cxnId="{8F5F711B-F136-4F0E-BBEB-E672AF4B9414}">
      <dgm:prSet/>
      <dgm:spPr/>
      <dgm:t>
        <a:bodyPr/>
        <a:lstStyle/>
        <a:p>
          <a:endParaRPr lang="en-US"/>
        </a:p>
      </dgm:t>
    </dgm:pt>
    <dgm:pt modelId="{7BFD94E1-20C0-49FA-8FDF-B3396B8B904D}">
      <dgm:prSet custT="1"/>
      <dgm:spPr/>
      <dgm:t>
        <a:bodyPr/>
        <a:lstStyle/>
        <a:p>
          <a:r>
            <a:rPr lang="en-US" sz="1100" b="1" dirty="0"/>
            <a:t>Measures &amp; Research Advisory Group</a:t>
          </a:r>
        </a:p>
      </dgm:t>
    </dgm:pt>
    <dgm:pt modelId="{475ECF02-476C-4D2D-947F-162AF1DD5EE7}" type="parTrans" cxnId="{A2090FD5-D436-4DB3-AC22-B70BEAB61D9F}">
      <dgm:prSet/>
      <dgm:spPr/>
      <dgm:t>
        <a:bodyPr/>
        <a:lstStyle/>
        <a:p>
          <a:endParaRPr lang="en-US"/>
        </a:p>
      </dgm:t>
    </dgm:pt>
    <dgm:pt modelId="{E777D407-6232-4129-BC74-DC3A5DCC4DE2}" type="sibTrans" cxnId="{A2090FD5-D436-4DB3-AC22-B70BEAB61D9F}">
      <dgm:prSet/>
      <dgm:spPr/>
      <dgm:t>
        <a:bodyPr/>
        <a:lstStyle/>
        <a:p>
          <a:endParaRPr lang="en-US"/>
        </a:p>
      </dgm:t>
    </dgm:pt>
    <dgm:pt modelId="{8CBB513F-7B06-4CCE-ADFC-55D5C17EF373}">
      <dgm:prSet/>
      <dgm:spPr/>
      <dgm:t>
        <a:bodyPr/>
        <a:lstStyle/>
        <a:p>
          <a:r>
            <a:rPr lang="en-US" b="1" dirty="0"/>
            <a:t>Accreditation Committee</a:t>
          </a:r>
        </a:p>
      </dgm:t>
    </dgm:pt>
    <dgm:pt modelId="{23CC953E-BD46-428A-9355-092B6C81F518}" type="parTrans" cxnId="{06B0DFE9-63A9-47F0-80D1-F60DFE48DA3A}">
      <dgm:prSet/>
      <dgm:spPr/>
      <dgm:t>
        <a:bodyPr/>
        <a:lstStyle/>
        <a:p>
          <a:endParaRPr lang="en-US"/>
        </a:p>
      </dgm:t>
    </dgm:pt>
    <dgm:pt modelId="{6E798BE4-3315-4E73-A72F-52E0852DC8FB}" type="sibTrans" cxnId="{06B0DFE9-63A9-47F0-80D1-F60DFE48DA3A}">
      <dgm:prSet/>
      <dgm:spPr/>
      <dgm:t>
        <a:bodyPr/>
        <a:lstStyle/>
        <a:p>
          <a:endParaRPr lang="en-US"/>
        </a:p>
      </dgm:t>
    </dgm:pt>
    <dgm:pt modelId="{55ED268A-1D1A-4F45-852A-32D45F5043CF}" type="pres">
      <dgm:prSet presAssocID="{05C5C400-A288-40A3-BE77-FDCDE6ADBBDE}" presName="mainComposite" presStyleCnt="0">
        <dgm:presLayoutVars>
          <dgm:chPref val="1"/>
          <dgm:dir/>
          <dgm:animOne val="branch"/>
          <dgm:animLvl val="lvl"/>
          <dgm:resizeHandles val="exact"/>
        </dgm:presLayoutVars>
      </dgm:prSet>
      <dgm:spPr/>
    </dgm:pt>
    <dgm:pt modelId="{EBF8CD27-DEFB-4C40-BFEE-F2A152C55CF7}" type="pres">
      <dgm:prSet presAssocID="{05C5C400-A288-40A3-BE77-FDCDE6ADBBDE}" presName="hierFlow" presStyleCnt="0"/>
      <dgm:spPr/>
    </dgm:pt>
    <dgm:pt modelId="{4DB1E961-6533-4C62-B95E-9D824B5961D6}" type="pres">
      <dgm:prSet presAssocID="{05C5C400-A288-40A3-BE77-FDCDE6ADBBDE}" presName="hierChild1" presStyleCnt="0">
        <dgm:presLayoutVars>
          <dgm:chPref val="1"/>
          <dgm:animOne val="branch"/>
          <dgm:animLvl val="lvl"/>
        </dgm:presLayoutVars>
      </dgm:prSet>
      <dgm:spPr/>
    </dgm:pt>
    <dgm:pt modelId="{EBFACDAA-40CA-4B8C-A75A-05891E2F4F1C}" type="pres">
      <dgm:prSet presAssocID="{90300658-D391-4791-ABE3-1B5F1AA76AC4}" presName="Name14" presStyleCnt="0"/>
      <dgm:spPr/>
    </dgm:pt>
    <dgm:pt modelId="{4B6F0BE5-70D5-4D96-A240-3F3F1FA2AA2D}" type="pres">
      <dgm:prSet presAssocID="{90300658-D391-4791-ABE3-1B5F1AA76AC4}" presName="level1Shape" presStyleLbl="node0" presStyleIdx="0" presStyleCnt="1">
        <dgm:presLayoutVars>
          <dgm:chPref val="3"/>
        </dgm:presLayoutVars>
      </dgm:prSet>
      <dgm:spPr/>
    </dgm:pt>
    <dgm:pt modelId="{B505CE80-2F92-4606-9220-9C624909E4F5}" type="pres">
      <dgm:prSet presAssocID="{90300658-D391-4791-ABE3-1B5F1AA76AC4}" presName="hierChild2" presStyleCnt="0"/>
      <dgm:spPr/>
    </dgm:pt>
    <dgm:pt modelId="{D3D1404D-5F0F-40E4-9C63-50F836C52184}" type="pres">
      <dgm:prSet presAssocID="{D2994747-FCEA-4330-85A4-4513FA7F0E8D}" presName="Name19" presStyleLbl="parChTrans1D2" presStyleIdx="0" presStyleCnt="2"/>
      <dgm:spPr/>
    </dgm:pt>
    <dgm:pt modelId="{F49918CF-27CB-49F4-B294-3A40C0416DDD}" type="pres">
      <dgm:prSet presAssocID="{3491861A-5CE6-4A3D-869B-1FB45F58E797}" presName="Name21" presStyleCnt="0"/>
      <dgm:spPr/>
    </dgm:pt>
    <dgm:pt modelId="{FCAD85A4-5A0D-4C7B-A188-46DA611F200C}" type="pres">
      <dgm:prSet presAssocID="{3491861A-5CE6-4A3D-869B-1FB45F58E797}" presName="level2Shape" presStyleLbl="node2" presStyleIdx="0" presStyleCnt="2"/>
      <dgm:spPr/>
    </dgm:pt>
    <dgm:pt modelId="{F7CDEB10-E923-4DFB-B6C2-15044DA87F12}" type="pres">
      <dgm:prSet presAssocID="{3491861A-5CE6-4A3D-869B-1FB45F58E797}" presName="hierChild3" presStyleCnt="0"/>
      <dgm:spPr/>
    </dgm:pt>
    <dgm:pt modelId="{6B53F7D5-58D9-416B-B134-FBE472EC94A2}" type="pres">
      <dgm:prSet presAssocID="{892A380F-401C-4A09-BC88-3DC2D6235437}" presName="Name19" presStyleLbl="parChTrans1D3" presStyleIdx="0" presStyleCnt="3"/>
      <dgm:spPr/>
    </dgm:pt>
    <dgm:pt modelId="{FC4F892A-1F33-4043-83A4-26A60EE8582B}" type="pres">
      <dgm:prSet presAssocID="{98D2DF45-E688-4EEA-9B34-FC28845C652E}" presName="Name21" presStyleCnt="0"/>
      <dgm:spPr/>
    </dgm:pt>
    <dgm:pt modelId="{60D51104-929D-4803-8B1F-801BA42CBEFA}" type="pres">
      <dgm:prSet presAssocID="{98D2DF45-E688-4EEA-9B34-FC28845C652E}" presName="level2Shape" presStyleLbl="node3" presStyleIdx="0" presStyleCnt="3" custLinFactNeighborX="2825" custLinFactNeighborY="141"/>
      <dgm:spPr/>
    </dgm:pt>
    <dgm:pt modelId="{9E4FF43F-8B54-4B16-87BA-E373D6D05599}" type="pres">
      <dgm:prSet presAssocID="{98D2DF45-E688-4EEA-9B34-FC28845C652E}" presName="hierChild3" presStyleCnt="0"/>
      <dgm:spPr/>
    </dgm:pt>
    <dgm:pt modelId="{81A2B94C-7731-4634-8F93-DA6995F8A87E}" type="pres">
      <dgm:prSet presAssocID="{5E565F78-1899-4BD5-A811-8BEED3867DEE}" presName="Name19" presStyleLbl="parChTrans1D3" presStyleIdx="1" presStyleCnt="3"/>
      <dgm:spPr/>
    </dgm:pt>
    <dgm:pt modelId="{BCDA3725-F122-4CCC-A568-3A0190D2C09E}" type="pres">
      <dgm:prSet presAssocID="{791C9773-9FD4-4AB8-984C-C133377BF870}" presName="Name21" presStyleCnt="0"/>
      <dgm:spPr/>
    </dgm:pt>
    <dgm:pt modelId="{B856C1F0-EB61-4F8A-ACA9-3B6617C77BF4}" type="pres">
      <dgm:prSet presAssocID="{791C9773-9FD4-4AB8-984C-C133377BF870}" presName="level2Shape" presStyleLbl="node3" presStyleIdx="1" presStyleCnt="3"/>
      <dgm:spPr/>
    </dgm:pt>
    <dgm:pt modelId="{D644A6E1-BBD9-432F-9A73-6255DD8C77B9}" type="pres">
      <dgm:prSet presAssocID="{791C9773-9FD4-4AB8-984C-C133377BF870}" presName="hierChild3" presStyleCnt="0"/>
      <dgm:spPr/>
    </dgm:pt>
    <dgm:pt modelId="{3CC2591D-3AB2-44AF-B378-38239B415AD8}" type="pres">
      <dgm:prSet presAssocID="{475ECF02-476C-4D2D-947F-162AF1DD5EE7}" presName="Name19" presStyleLbl="parChTrans1D3" presStyleIdx="2" presStyleCnt="3"/>
      <dgm:spPr/>
    </dgm:pt>
    <dgm:pt modelId="{BCA6DE34-170C-4084-B31D-FEF23422E697}" type="pres">
      <dgm:prSet presAssocID="{7BFD94E1-20C0-49FA-8FDF-B3396B8B904D}" presName="Name21" presStyleCnt="0"/>
      <dgm:spPr/>
    </dgm:pt>
    <dgm:pt modelId="{78D636CC-111E-47F7-A121-75423FC9F37D}" type="pres">
      <dgm:prSet presAssocID="{7BFD94E1-20C0-49FA-8FDF-B3396B8B904D}" presName="level2Shape" presStyleLbl="node3" presStyleIdx="2" presStyleCnt="3"/>
      <dgm:spPr/>
    </dgm:pt>
    <dgm:pt modelId="{8EA5E778-9CDB-4B47-AB55-75D89021FA21}" type="pres">
      <dgm:prSet presAssocID="{7BFD94E1-20C0-49FA-8FDF-B3396B8B904D}" presName="hierChild3" presStyleCnt="0"/>
      <dgm:spPr/>
    </dgm:pt>
    <dgm:pt modelId="{FC6852B3-EB95-4EA9-989B-AAA50A4C5B38}" type="pres">
      <dgm:prSet presAssocID="{23CC953E-BD46-428A-9355-092B6C81F518}" presName="Name19" presStyleLbl="parChTrans1D2" presStyleIdx="1" presStyleCnt="2"/>
      <dgm:spPr/>
    </dgm:pt>
    <dgm:pt modelId="{CE0AC6FC-AC21-48F2-8E1F-9C79C3076F56}" type="pres">
      <dgm:prSet presAssocID="{8CBB513F-7B06-4CCE-ADFC-55D5C17EF373}" presName="Name21" presStyleCnt="0"/>
      <dgm:spPr/>
    </dgm:pt>
    <dgm:pt modelId="{9A66A116-390F-406B-94AC-03561A803529}" type="pres">
      <dgm:prSet presAssocID="{8CBB513F-7B06-4CCE-ADFC-55D5C17EF373}" presName="level2Shape" presStyleLbl="node2" presStyleIdx="1" presStyleCnt="2"/>
      <dgm:spPr/>
    </dgm:pt>
    <dgm:pt modelId="{3FBCEE92-8395-4906-8C86-C01E5CEC0ACB}" type="pres">
      <dgm:prSet presAssocID="{8CBB513F-7B06-4CCE-ADFC-55D5C17EF373}" presName="hierChild3" presStyleCnt="0"/>
      <dgm:spPr/>
    </dgm:pt>
    <dgm:pt modelId="{29FAF194-EFF3-4D3F-9761-EBA68E73BD47}" type="pres">
      <dgm:prSet presAssocID="{05C5C400-A288-40A3-BE77-FDCDE6ADBBDE}" presName="bgShapesFlow" presStyleCnt="0"/>
      <dgm:spPr/>
    </dgm:pt>
  </dgm:ptLst>
  <dgm:cxnLst>
    <dgm:cxn modelId="{8F5F711B-F136-4F0E-BBEB-E672AF4B9414}" srcId="{3491861A-5CE6-4A3D-869B-1FB45F58E797}" destId="{791C9773-9FD4-4AB8-984C-C133377BF870}" srcOrd="1" destOrd="0" parTransId="{5E565F78-1899-4BD5-A811-8BEED3867DEE}" sibTransId="{40AF3A77-50FB-4E23-9D92-397A53DB2448}"/>
    <dgm:cxn modelId="{3B4CE123-9A55-488B-9F25-3806C6A66401}" srcId="{90300658-D391-4791-ABE3-1B5F1AA76AC4}" destId="{3491861A-5CE6-4A3D-869B-1FB45F58E797}" srcOrd="0" destOrd="0" parTransId="{D2994747-FCEA-4330-85A4-4513FA7F0E8D}" sibTransId="{DD02E9A8-54EE-48A4-8DB8-D25FB4E3E508}"/>
    <dgm:cxn modelId="{BD4BD248-5A9C-4A81-A1A9-25C5BDF9CF44}" type="presOf" srcId="{7BFD94E1-20C0-49FA-8FDF-B3396B8B904D}" destId="{78D636CC-111E-47F7-A121-75423FC9F37D}" srcOrd="0" destOrd="0" presId="urn:microsoft.com/office/officeart/2005/8/layout/hierarchy6"/>
    <dgm:cxn modelId="{618C3F4D-F1E6-477B-B7B1-F41299A26140}" type="presOf" srcId="{475ECF02-476C-4D2D-947F-162AF1DD5EE7}" destId="{3CC2591D-3AB2-44AF-B378-38239B415AD8}" srcOrd="0" destOrd="0" presId="urn:microsoft.com/office/officeart/2005/8/layout/hierarchy6"/>
    <dgm:cxn modelId="{5E1CEC74-1F07-4294-9F4A-E873EC7CA460}" type="presOf" srcId="{8CBB513F-7B06-4CCE-ADFC-55D5C17EF373}" destId="{9A66A116-390F-406B-94AC-03561A803529}" srcOrd="0" destOrd="0" presId="urn:microsoft.com/office/officeart/2005/8/layout/hierarchy6"/>
    <dgm:cxn modelId="{F712B489-E25F-4BA4-8125-5F043FF0487C}" type="presOf" srcId="{5E565F78-1899-4BD5-A811-8BEED3867DEE}" destId="{81A2B94C-7731-4634-8F93-DA6995F8A87E}" srcOrd="0" destOrd="0" presId="urn:microsoft.com/office/officeart/2005/8/layout/hierarchy6"/>
    <dgm:cxn modelId="{B9DEF990-4A10-467C-9EA5-AEC2F8A29735}" type="presOf" srcId="{791C9773-9FD4-4AB8-984C-C133377BF870}" destId="{B856C1F0-EB61-4F8A-ACA9-3B6617C77BF4}" srcOrd="0" destOrd="0" presId="urn:microsoft.com/office/officeart/2005/8/layout/hierarchy6"/>
    <dgm:cxn modelId="{C2C62D9E-5AEE-44A8-B89A-8B5F67A5E08A}" type="presOf" srcId="{05C5C400-A288-40A3-BE77-FDCDE6ADBBDE}" destId="{55ED268A-1D1A-4F45-852A-32D45F5043CF}" srcOrd="0" destOrd="0" presId="urn:microsoft.com/office/officeart/2005/8/layout/hierarchy6"/>
    <dgm:cxn modelId="{441810A1-0D0A-423C-8D00-EDBA2F52B156}" type="presOf" srcId="{90300658-D391-4791-ABE3-1B5F1AA76AC4}" destId="{4B6F0BE5-70D5-4D96-A240-3F3F1FA2AA2D}" srcOrd="0" destOrd="0" presId="urn:microsoft.com/office/officeart/2005/8/layout/hierarchy6"/>
    <dgm:cxn modelId="{8DBEF9A8-3D54-4FA7-89BF-A312283DF469}" type="presOf" srcId="{892A380F-401C-4A09-BC88-3DC2D6235437}" destId="{6B53F7D5-58D9-416B-B134-FBE472EC94A2}" srcOrd="0" destOrd="0" presId="urn:microsoft.com/office/officeart/2005/8/layout/hierarchy6"/>
    <dgm:cxn modelId="{0E276DBA-31EC-4C73-94C2-6D5D1A9F7020}" srcId="{05C5C400-A288-40A3-BE77-FDCDE6ADBBDE}" destId="{90300658-D391-4791-ABE3-1B5F1AA76AC4}" srcOrd="0" destOrd="0" parTransId="{C0D80877-0471-4C80-AE2F-C1AF62629362}" sibTransId="{5A79ECCF-6039-44FA-A4C0-667918A3F8F2}"/>
    <dgm:cxn modelId="{D8136EBF-73AB-4F30-BDF1-9AFFCAD5A958}" srcId="{3491861A-5CE6-4A3D-869B-1FB45F58E797}" destId="{98D2DF45-E688-4EEA-9B34-FC28845C652E}" srcOrd="0" destOrd="0" parTransId="{892A380F-401C-4A09-BC88-3DC2D6235437}" sibTransId="{A6DB7994-198A-4947-8825-B9C8A5F8C5B0}"/>
    <dgm:cxn modelId="{A2090FD5-D436-4DB3-AC22-B70BEAB61D9F}" srcId="{3491861A-5CE6-4A3D-869B-1FB45F58E797}" destId="{7BFD94E1-20C0-49FA-8FDF-B3396B8B904D}" srcOrd="2" destOrd="0" parTransId="{475ECF02-476C-4D2D-947F-162AF1DD5EE7}" sibTransId="{E777D407-6232-4129-BC74-DC3A5DCC4DE2}"/>
    <dgm:cxn modelId="{06B0DFE9-63A9-47F0-80D1-F60DFE48DA3A}" srcId="{90300658-D391-4791-ABE3-1B5F1AA76AC4}" destId="{8CBB513F-7B06-4CCE-ADFC-55D5C17EF373}" srcOrd="1" destOrd="0" parTransId="{23CC953E-BD46-428A-9355-092B6C81F518}" sibTransId="{6E798BE4-3315-4E73-A72F-52E0852DC8FB}"/>
    <dgm:cxn modelId="{2E68FFF8-3EE3-4932-8AE5-A564D8768476}" type="presOf" srcId="{98D2DF45-E688-4EEA-9B34-FC28845C652E}" destId="{60D51104-929D-4803-8B1F-801BA42CBEFA}" srcOrd="0" destOrd="0" presId="urn:microsoft.com/office/officeart/2005/8/layout/hierarchy6"/>
    <dgm:cxn modelId="{0C6EA7FA-F664-428B-A28F-9316FABB5122}" type="presOf" srcId="{D2994747-FCEA-4330-85A4-4513FA7F0E8D}" destId="{D3D1404D-5F0F-40E4-9C63-50F836C52184}" srcOrd="0" destOrd="0" presId="urn:microsoft.com/office/officeart/2005/8/layout/hierarchy6"/>
    <dgm:cxn modelId="{05E875FC-1EBA-4B0C-BBFA-6A76EA285919}" type="presOf" srcId="{23CC953E-BD46-428A-9355-092B6C81F518}" destId="{FC6852B3-EB95-4EA9-989B-AAA50A4C5B38}" srcOrd="0" destOrd="0" presId="urn:microsoft.com/office/officeart/2005/8/layout/hierarchy6"/>
    <dgm:cxn modelId="{428610FE-4217-4D64-B253-AC5D0B256ED0}" type="presOf" srcId="{3491861A-5CE6-4A3D-869B-1FB45F58E797}" destId="{FCAD85A4-5A0D-4C7B-A188-46DA611F200C}" srcOrd="0" destOrd="0" presId="urn:microsoft.com/office/officeart/2005/8/layout/hierarchy6"/>
    <dgm:cxn modelId="{33A8A04B-1104-4A92-9156-9E0B0B94417C}" type="presParOf" srcId="{55ED268A-1D1A-4F45-852A-32D45F5043CF}" destId="{EBF8CD27-DEFB-4C40-BFEE-F2A152C55CF7}" srcOrd="0" destOrd="0" presId="urn:microsoft.com/office/officeart/2005/8/layout/hierarchy6"/>
    <dgm:cxn modelId="{56AB82C9-B963-43DC-9FCD-8A1875BAA184}" type="presParOf" srcId="{EBF8CD27-DEFB-4C40-BFEE-F2A152C55CF7}" destId="{4DB1E961-6533-4C62-B95E-9D824B5961D6}" srcOrd="0" destOrd="0" presId="urn:microsoft.com/office/officeart/2005/8/layout/hierarchy6"/>
    <dgm:cxn modelId="{002B617B-81A5-4D0B-A347-901D61764511}" type="presParOf" srcId="{4DB1E961-6533-4C62-B95E-9D824B5961D6}" destId="{EBFACDAA-40CA-4B8C-A75A-05891E2F4F1C}" srcOrd="0" destOrd="0" presId="urn:microsoft.com/office/officeart/2005/8/layout/hierarchy6"/>
    <dgm:cxn modelId="{96A1D224-5136-43E4-BB63-DE3EE815B751}" type="presParOf" srcId="{EBFACDAA-40CA-4B8C-A75A-05891E2F4F1C}" destId="{4B6F0BE5-70D5-4D96-A240-3F3F1FA2AA2D}" srcOrd="0" destOrd="0" presId="urn:microsoft.com/office/officeart/2005/8/layout/hierarchy6"/>
    <dgm:cxn modelId="{68A204AC-B203-41D3-94F1-E247EFC934BC}" type="presParOf" srcId="{EBFACDAA-40CA-4B8C-A75A-05891E2F4F1C}" destId="{B505CE80-2F92-4606-9220-9C624909E4F5}" srcOrd="1" destOrd="0" presId="urn:microsoft.com/office/officeart/2005/8/layout/hierarchy6"/>
    <dgm:cxn modelId="{81574D14-8A72-4D16-96B7-23DA9EC408A2}" type="presParOf" srcId="{B505CE80-2F92-4606-9220-9C624909E4F5}" destId="{D3D1404D-5F0F-40E4-9C63-50F836C52184}" srcOrd="0" destOrd="0" presId="urn:microsoft.com/office/officeart/2005/8/layout/hierarchy6"/>
    <dgm:cxn modelId="{C5DD0277-DC71-4C57-8528-8339F10A75BC}" type="presParOf" srcId="{B505CE80-2F92-4606-9220-9C624909E4F5}" destId="{F49918CF-27CB-49F4-B294-3A40C0416DDD}" srcOrd="1" destOrd="0" presId="urn:microsoft.com/office/officeart/2005/8/layout/hierarchy6"/>
    <dgm:cxn modelId="{864936A6-88C7-4946-A919-3CB74AE7A350}" type="presParOf" srcId="{F49918CF-27CB-49F4-B294-3A40C0416DDD}" destId="{FCAD85A4-5A0D-4C7B-A188-46DA611F200C}" srcOrd="0" destOrd="0" presId="urn:microsoft.com/office/officeart/2005/8/layout/hierarchy6"/>
    <dgm:cxn modelId="{B9F055CD-8EB8-44BA-982F-37749F9CB15F}" type="presParOf" srcId="{F49918CF-27CB-49F4-B294-3A40C0416DDD}" destId="{F7CDEB10-E923-4DFB-B6C2-15044DA87F12}" srcOrd="1" destOrd="0" presId="urn:microsoft.com/office/officeart/2005/8/layout/hierarchy6"/>
    <dgm:cxn modelId="{0A68DEE1-F47A-4062-8C93-7FE713972312}" type="presParOf" srcId="{F7CDEB10-E923-4DFB-B6C2-15044DA87F12}" destId="{6B53F7D5-58D9-416B-B134-FBE472EC94A2}" srcOrd="0" destOrd="0" presId="urn:microsoft.com/office/officeart/2005/8/layout/hierarchy6"/>
    <dgm:cxn modelId="{9649FDFB-8E98-412C-822B-3BD490B3B022}" type="presParOf" srcId="{F7CDEB10-E923-4DFB-B6C2-15044DA87F12}" destId="{FC4F892A-1F33-4043-83A4-26A60EE8582B}" srcOrd="1" destOrd="0" presId="urn:microsoft.com/office/officeart/2005/8/layout/hierarchy6"/>
    <dgm:cxn modelId="{DD0B18C1-A196-44E1-ACA6-5DEF09113D01}" type="presParOf" srcId="{FC4F892A-1F33-4043-83A4-26A60EE8582B}" destId="{60D51104-929D-4803-8B1F-801BA42CBEFA}" srcOrd="0" destOrd="0" presId="urn:microsoft.com/office/officeart/2005/8/layout/hierarchy6"/>
    <dgm:cxn modelId="{48BED061-249B-4CA2-AFBC-A83C0C4F6DBE}" type="presParOf" srcId="{FC4F892A-1F33-4043-83A4-26A60EE8582B}" destId="{9E4FF43F-8B54-4B16-87BA-E373D6D05599}" srcOrd="1" destOrd="0" presId="urn:microsoft.com/office/officeart/2005/8/layout/hierarchy6"/>
    <dgm:cxn modelId="{F06B0C6F-2C72-44B9-89FE-37936B5F6175}" type="presParOf" srcId="{F7CDEB10-E923-4DFB-B6C2-15044DA87F12}" destId="{81A2B94C-7731-4634-8F93-DA6995F8A87E}" srcOrd="2" destOrd="0" presId="urn:microsoft.com/office/officeart/2005/8/layout/hierarchy6"/>
    <dgm:cxn modelId="{251AE7C9-5C11-43FA-A35B-EAF5E496C58E}" type="presParOf" srcId="{F7CDEB10-E923-4DFB-B6C2-15044DA87F12}" destId="{BCDA3725-F122-4CCC-A568-3A0190D2C09E}" srcOrd="3" destOrd="0" presId="urn:microsoft.com/office/officeart/2005/8/layout/hierarchy6"/>
    <dgm:cxn modelId="{525029D0-CA17-4D8E-BE15-8F658DF6FC4D}" type="presParOf" srcId="{BCDA3725-F122-4CCC-A568-3A0190D2C09E}" destId="{B856C1F0-EB61-4F8A-ACA9-3B6617C77BF4}" srcOrd="0" destOrd="0" presId="urn:microsoft.com/office/officeart/2005/8/layout/hierarchy6"/>
    <dgm:cxn modelId="{B764C7F8-8941-4EE4-A69F-30A40B601156}" type="presParOf" srcId="{BCDA3725-F122-4CCC-A568-3A0190D2C09E}" destId="{D644A6E1-BBD9-432F-9A73-6255DD8C77B9}" srcOrd="1" destOrd="0" presId="urn:microsoft.com/office/officeart/2005/8/layout/hierarchy6"/>
    <dgm:cxn modelId="{566BA36E-4816-4BB5-A9FF-B5FE699AF074}" type="presParOf" srcId="{F7CDEB10-E923-4DFB-B6C2-15044DA87F12}" destId="{3CC2591D-3AB2-44AF-B378-38239B415AD8}" srcOrd="4" destOrd="0" presId="urn:microsoft.com/office/officeart/2005/8/layout/hierarchy6"/>
    <dgm:cxn modelId="{6521642E-D338-4247-90B8-CD7A84EA1EC3}" type="presParOf" srcId="{F7CDEB10-E923-4DFB-B6C2-15044DA87F12}" destId="{BCA6DE34-170C-4084-B31D-FEF23422E697}" srcOrd="5" destOrd="0" presId="urn:microsoft.com/office/officeart/2005/8/layout/hierarchy6"/>
    <dgm:cxn modelId="{FAF009EB-D6B9-41A2-B79F-8DB6222A3AE3}" type="presParOf" srcId="{BCA6DE34-170C-4084-B31D-FEF23422E697}" destId="{78D636CC-111E-47F7-A121-75423FC9F37D}" srcOrd="0" destOrd="0" presId="urn:microsoft.com/office/officeart/2005/8/layout/hierarchy6"/>
    <dgm:cxn modelId="{5B20ED75-4759-4EDE-8DD4-A52E1C397D43}" type="presParOf" srcId="{BCA6DE34-170C-4084-B31D-FEF23422E697}" destId="{8EA5E778-9CDB-4B47-AB55-75D89021FA21}" srcOrd="1" destOrd="0" presId="urn:microsoft.com/office/officeart/2005/8/layout/hierarchy6"/>
    <dgm:cxn modelId="{C56FDDDC-C913-4535-81EC-8E007E6707D4}" type="presParOf" srcId="{B505CE80-2F92-4606-9220-9C624909E4F5}" destId="{FC6852B3-EB95-4EA9-989B-AAA50A4C5B38}" srcOrd="2" destOrd="0" presId="urn:microsoft.com/office/officeart/2005/8/layout/hierarchy6"/>
    <dgm:cxn modelId="{E804EA9D-B0FC-4279-BC6D-FA834237CD17}" type="presParOf" srcId="{B505CE80-2F92-4606-9220-9C624909E4F5}" destId="{CE0AC6FC-AC21-48F2-8E1F-9C79C3076F56}" srcOrd="3" destOrd="0" presId="urn:microsoft.com/office/officeart/2005/8/layout/hierarchy6"/>
    <dgm:cxn modelId="{66A159EC-9EB0-4D98-98E0-B80004B06BED}" type="presParOf" srcId="{CE0AC6FC-AC21-48F2-8E1F-9C79C3076F56}" destId="{9A66A116-390F-406B-94AC-03561A803529}" srcOrd="0" destOrd="0" presId="urn:microsoft.com/office/officeart/2005/8/layout/hierarchy6"/>
    <dgm:cxn modelId="{33A81C27-B3EE-4DB1-8F3E-1AEEB18F2F39}" type="presParOf" srcId="{CE0AC6FC-AC21-48F2-8E1F-9C79C3076F56}" destId="{3FBCEE92-8395-4906-8C86-C01E5CEC0ACB}" srcOrd="1" destOrd="0" presId="urn:microsoft.com/office/officeart/2005/8/layout/hierarchy6"/>
    <dgm:cxn modelId="{DF9D1677-7B93-4395-A42F-0D2143D7EC1E}" type="presParOf" srcId="{55ED268A-1D1A-4F45-852A-32D45F5043CF}" destId="{29FAF194-EFF3-4D3F-9761-EBA68E73BD4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E6ED7-B04A-47B5-B30E-28905DF11F70}" type="doc">
      <dgm:prSet loTypeId="urn:microsoft.com/office/officeart/2011/layout/CircleProcess" loCatId="process" qsTypeId="urn:microsoft.com/office/officeart/2005/8/quickstyle/simple1" qsCatId="simple" csTypeId="urn:microsoft.com/office/officeart/2005/8/colors/accent2_2" csCatId="accent2" phldr="1"/>
      <dgm:spPr/>
    </dgm:pt>
    <dgm:pt modelId="{2C7AEC6C-DEEA-4D33-BB01-262FA6C076DE}">
      <dgm:prSet phldrT="[Text]" custT="1"/>
      <dgm:spPr/>
      <dgm:t>
        <a:bodyPr/>
        <a:lstStyle/>
        <a:p>
          <a:r>
            <a:rPr lang="en-US" sz="1400" b="1" dirty="0"/>
            <a:t>Submit Application</a:t>
          </a:r>
        </a:p>
      </dgm:t>
    </dgm:pt>
    <dgm:pt modelId="{799E0395-EE78-4B3D-8F55-EE6CE31282F6}" type="parTrans" cxnId="{4D700610-5F61-48C6-8F97-1A265DE5F131}">
      <dgm:prSet/>
      <dgm:spPr/>
      <dgm:t>
        <a:bodyPr/>
        <a:lstStyle/>
        <a:p>
          <a:endParaRPr lang="en-US"/>
        </a:p>
      </dgm:t>
    </dgm:pt>
    <dgm:pt modelId="{CEB7ED9C-59C2-4E22-879B-4CDE25947241}" type="sibTrans" cxnId="{4D700610-5F61-48C6-8F97-1A265DE5F131}">
      <dgm:prSet/>
      <dgm:spPr/>
      <dgm:t>
        <a:bodyPr/>
        <a:lstStyle/>
        <a:p>
          <a:endParaRPr lang="en-US"/>
        </a:p>
      </dgm:t>
    </dgm:pt>
    <dgm:pt modelId="{C97EBA1F-B340-4C2A-BFE6-FA2485C0CE5C}">
      <dgm:prSet phldrT="[Text]" custT="1"/>
      <dgm:spPr/>
      <dgm:t>
        <a:bodyPr/>
        <a:lstStyle/>
        <a:p>
          <a:r>
            <a:rPr lang="en-US" sz="1400" b="1" dirty="0"/>
            <a:t>Desktop Review</a:t>
          </a:r>
        </a:p>
      </dgm:t>
    </dgm:pt>
    <dgm:pt modelId="{74816240-1A72-4EE0-9518-CCD1F6F1F024}" type="parTrans" cxnId="{1F6F1B8D-49D2-4AC2-8177-4BCF49504826}">
      <dgm:prSet/>
      <dgm:spPr/>
      <dgm:t>
        <a:bodyPr/>
        <a:lstStyle/>
        <a:p>
          <a:endParaRPr lang="en-US"/>
        </a:p>
      </dgm:t>
    </dgm:pt>
    <dgm:pt modelId="{BE10D614-7479-4651-831D-B6FE9B7BC997}" type="sibTrans" cxnId="{1F6F1B8D-49D2-4AC2-8177-4BCF49504826}">
      <dgm:prSet/>
      <dgm:spPr/>
      <dgm:t>
        <a:bodyPr/>
        <a:lstStyle/>
        <a:p>
          <a:endParaRPr lang="en-US"/>
        </a:p>
      </dgm:t>
    </dgm:pt>
    <dgm:pt modelId="{BC221770-A2B7-43A7-800A-732AF06903B4}">
      <dgm:prSet phldrT="[Text]" custT="1"/>
      <dgm:spPr/>
      <dgm:t>
        <a:bodyPr/>
        <a:lstStyle/>
        <a:p>
          <a:r>
            <a:rPr lang="en-US" sz="1400" b="1" dirty="0"/>
            <a:t>Ongoing Compliance</a:t>
          </a:r>
        </a:p>
      </dgm:t>
    </dgm:pt>
    <dgm:pt modelId="{1C36798B-70EC-4FB9-9C24-D5DF77F2EF8E}" type="parTrans" cxnId="{9B0CF2D3-9EBF-4266-8C4D-06A3248D1984}">
      <dgm:prSet/>
      <dgm:spPr/>
      <dgm:t>
        <a:bodyPr/>
        <a:lstStyle/>
        <a:p>
          <a:endParaRPr lang="en-US"/>
        </a:p>
      </dgm:t>
    </dgm:pt>
    <dgm:pt modelId="{93C693A8-4674-408A-8C4F-01DC3FDE9751}" type="sibTrans" cxnId="{9B0CF2D3-9EBF-4266-8C4D-06A3248D1984}">
      <dgm:prSet/>
      <dgm:spPr/>
      <dgm:t>
        <a:bodyPr/>
        <a:lstStyle/>
        <a:p>
          <a:endParaRPr lang="en-US"/>
        </a:p>
      </dgm:t>
    </dgm:pt>
    <dgm:pt modelId="{2374B12B-944F-4917-AE23-75628A12B1FE}">
      <dgm:prSet phldrT="[Text]" custT="1"/>
      <dgm:spPr/>
      <dgm:t>
        <a:bodyPr/>
        <a:lstStyle/>
        <a:p>
          <a:r>
            <a:rPr lang="en-US" sz="1400" b="1" dirty="0"/>
            <a:t>Validation Review</a:t>
          </a:r>
        </a:p>
      </dgm:t>
    </dgm:pt>
    <dgm:pt modelId="{B84CBAE2-1402-4F88-AA42-74E0EF07F1C1}" type="parTrans" cxnId="{9BBD91D6-DE7E-404C-91E1-C8C0D31504EE}">
      <dgm:prSet/>
      <dgm:spPr/>
      <dgm:t>
        <a:bodyPr/>
        <a:lstStyle/>
        <a:p>
          <a:endParaRPr lang="en-US"/>
        </a:p>
      </dgm:t>
    </dgm:pt>
    <dgm:pt modelId="{C3F166A4-ECA5-411C-B2BB-5D9F7F8F547E}" type="sibTrans" cxnId="{9BBD91D6-DE7E-404C-91E1-C8C0D31504EE}">
      <dgm:prSet/>
      <dgm:spPr/>
      <dgm:t>
        <a:bodyPr/>
        <a:lstStyle/>
        <a:p>
          <a:endParaRPr lang="en-US"/>
        </a:p>
      </dgm:t>
    </dgm:pt>
    <dgm:pt modelId="{F86FB7C6-54E0-49A6-8F5F-A42DB7D54BE6}">
      <dgm:prSet phldrT="[Text]" custT="1"/>
      <dgm:spPr/>
      <dgm:t>
        <a:bodyPr/>
        <a:lstStyle/>
        <a:p>
          <a:r>
            <a:rPr lang="en-US" sz="1400" b="1" dirty="0"/>
            <a:t>Accreditation Committee Review</a:t>
          </a:r>
        </a:p>
      </dgm:t>
    </dgm:pt>
    <dgm:pt modelId="{B1C939C9-5C3E-49B2-8A4E-3F2119CCC62A}" type="parTrans" cxnId="{A0E27291-09ED-4867-A44F-13545EF088A9}">
      <dgm:prSet/>
      <dgm:spPr/>
      <dgm:t>
        <a:bodyPr/>
        <a:lstStyle/>
        <a:p>
          <a:endParaRPr lang="en-US"/>
        </a:p>
      </dgm:t>
    </dgm:pt>
    <dgm:pt modelId="{1C0FC5D1-B1AA-4CAE-9721-3CD96D0BA849}" type="sibTrans" cxnId="{A0E27291-09ED-4867-A44F-13545EF088A9}">
      <dgm:prSet/>
      <dgm:spPr/>
      <dgm:t>
        <a:bodyPr/>
        <a:lstStyle/>
        <a:p>
          <a:endParaRPr lang="en-US"/>
        </a:p>
      </dgm:t>
    </dgm:pt>
    <dgm:pt modelId="{61DD1AEB-FE54-44A4-85CD-29578EC10424}" type="pres">
      <dgm:prSet presAssocID="{42FE6ED7-B04A-47B5-B30E-28905DF11F70}" presName="Name0" presStyleCnt="0">
        <dgm:presLayoutVars>
          <dgm:chMax val="11"/>
          <dgm:chPref val="11"/>
          <dgm:dir/>
          <dgm:resizeHandles/>
        </dgm:presLayoutVars>
      </dgm:prSet>
      <dgm:spPr/>
    </dgm:pt>
    <dgm:pt modelId="{3DF1A1D4-9917-498F-B481-52D01C1AD901}" type="pres">
      <dgm:prSet presAssocID="{BC221770-A2B7-43A7-800A-732AF06903B4}" presName="Accent5" presStyleCnt="0"/>
      <dgm:spPr/>
    </dgm:pt>
    <dgm:pt modelId="{BD0F366C-C9DD-464F-B80B-1DDFFB59BBFC}" type="pres">
      <dgm:prSet presAssocID="{BC221770-A2B7-43A7-800A-732AF06903B4}" presName="Accent" presStyleLbl="node1" presStyleIdx="0" presStyleCnt="5"/>
      <dgm:spPr/>
    </dgm:pt>
    <dgm:pt modelId="{9FC95DF1-CFAC-40F1-9BB7-6929A7A8F9ED}" type="pres">
      <dgm:prSet presAssocID="{BC221770-A2B7-43A7-800A-732AF06903B4}" presName="ParentBackground5" presStyleCnt="0"/>
      <dgm:spPr/>
    </dgm:pt>
    <dgm:pt modelId="{3EDDF459-B8A1-4AB3-B9A0-FDE3AC299C6F}" type="pres">
      <dgm:prSet presAssocID="{BC221770-A2B7-43A7-800A-732AF06903B4}" presName="ParentBackground" presStyleLbl="fgAcc1" presStyleIdx="0" presStyleCnt="5"/>
      <dgm:spPr/>
    </dgm:pt>
    <dgm:pt modelId="{E4C2F7C6-90FE-479C-AC6A-2CAC0F8D7C12}" type="pres">
      <dgm:prSet presAssocID="{BC221770-A2B7-43A7-800A-732AF06903B4}" presName="Parent5" presStyleLbl="revTx" presStyleIdx="0" presStyleCnt="0">
        <dgm:presLayoutVars>
          <dgm:chMax val="1"/>
          <dgm:chPref val="1"/>
          <dgm:bulletEnabled val="1"/>
        </dgm:presLayoutVars>
      </dgm:prSet>
      <dgm:spPr/>
    </dgm:pt>
    <dgm:pt modelId="{D152479C-8B76-41BA-8193-CA9E36E244E2}" type="pres">
      <dgm:prSet presAssocID="{F86FB7C6-54E0-49A6-8F5F-A42DB7D54BE6}" presName="Accent4" presStyleCnt="0"/>
      <dgm:spPr/>
    </dgm:pt>
    <dgm:pt modelId="{632EE367-0D89-4C59-B1D9-FF12CE7414F8}" type="pres">
      <dgm:prSet presAssocID="{F86FB7C6-54E0-49A6-8F5F-A42DB7D54BE6}" presName="Accent" presStyleLbl="node1" presStyleIdx="1" presStyleCnt="5" custLinFactNeighborX="-1591" custLinFactNeighborY="530">
        <dgm:style>
          <a:lnRef idx="0">
            <a:schemeClr val="accent1"/>
          </a:lnRef>
          <a:fillRef idx="3">
            <a:schemeClr val="accent1"/>
          </a:fillRef>
          <a:effectRef idx="3">
            <a:schemeClr val="accent1"/>
          </a:effectRef>
          <a:fontRef idx="minor">
            <a:schemeClr val="lt1"/>
          </a:fontRef>
        </dgm:style>
      </dgm:prSet>
      <dgm:spPr/>
    </dgm:pt>
    <dgm:pt modelId="{BCAF267B-BE25-4A04-BC4E-92FDF213409A}" type="pres">
      <dgm:prSet presAssocID="{F86FB7C6-54E0-49A6-8F5F-A42DB7D54BE6}" presName="ParentBackground4" presStyleCnt="0"/>
      <dgm:spPr/>
    </dgm:pt>
    <dgm:pt modelId="{A53F3432-F08E-4E6A-A6C4-7262FE08AD41}" type="pres">
      <dgm:prSet presAssocID="{F86FB7C6-54E0-49A6-8F5F-A42DB7D54BE6}" presName="ParentBackground" presStyleLbl="fgAcc1" presStyleIdx="1" presStyleCnt="5"/>
      <dgm:spPr/>
    </dgm:pt>
    <dgm:pt modelId="{F475F2C8-4CB7-4C0A-9D43-A20C896BFECF}" type="pres">
      <dgm:prSet presAssocID="{F86FB7C6-54E0-49A6-8F5F-A42DB7D54BE6}" presName="Parent4" presStyleLbl="revTx" presStyleIdx="0" presStyleCnt="0">
        <dgm:presLayoutVars>
          <dgm:chMax val="1"/>
          <dgm:chPref val="1"/>
          <dgm:bulletEnabled val="1"/>
        </dgm:presLayoutVars>
      </dgm:prSet>
      <dgm:spPr/>
    </dgm:pt>
    <dgm:pt modelId="{934B6173-AA1F-406B-9487-DD96EC0A708C}" type="pres">
      <dgm:prSet presAssocID="{2374B12B-944F-4917-AE23-75628A12B1FE}" presName="Accent3" presStyleCnt="0"/>
      <dgm:spPr/>
    </dgm:pt>
    <dgm:pt modelId="{0DF7B8DF-C147-49C4-9EE6-1FAD67CB2B4F}" type="pres">
      <dgm:prSet presAssocID="{2374B12B-944F-4917-AE23-75628A12B1FE}" presName="Accent" presStyleLbl="node1" presStyleIdx="2" presStyleCnt="5"/>
      <dgm:spPr/>
    </dgm:pt>
    <dgm:pt modelId="{579D3C17-7D25-4C6B-AF46-5E7EA7307A93}" type="pres">
      <dgm:prSet presAssocID="{2374B12B-944F-4917-AE23-75628A12B1FE}" presName="ParentBackground3" presStyleCnt="0"/>
      <dgm:spPr/>
    </dgm:pt>
    <dgm:pt modelId="{8C4633B1-024B-43FF-B39D-103048028003}" type="pres">
      <dgm:prSet presAssocID="{2374B12B-944F-4917-AE23-75628A12B1FE}" presName="ParentBackground" presStyleLbl="fgAcc1" presStyleIdx="2" presStyleCnt="5"/>
      <dgm:spPr/>
    </dgm:pt>
    <dgm:pt modelId="{DF4DA7E6-28FB-4314-83BD-8D6B32EA5D6F}" type="pres">
      <dgm:prSet presAssocID="{2374B12B-944F-4917-AE23-75628A12B1FE}" presName="Parent3" presStyleLbl="revTx" presStyleIdx="0" presStyleCnt="0">
        <dgm:presLayoutVars>
          <dgm:chMax val="1"/>
          <dgm:chPref val="1"/>
          <dgm:bulletEnabled val="1"/>
        </dgm:presLayoutVars>
      </dgm:prSet>
      <dgm:spPr/>
    </dgm:pt>
    <dgm:pt modelId="{8DC120BE-DAD8-40E0-B627-55ED236F61F6}" type="pres">
      <dgm:prSet presAssocID="{C97EBA1F-B340-4C2A-BFE6-FA2485C0CE5C}" presName="Accent2" presStyleCnt="0"/>
      <dgm:spPr/>
    </dgm:pt>
    <dgm:pt modelId="{4C02CAAB-0FC9-4093-A7AC-652668B1B27A}" type="pres">
      <dgm:prSet presAssocID="{C97EBA1F-B340-4C2A-BFE6-FA2485C0CE5C}" presName="Accent" presStyleLbl="node1" presStyleIdx="3" presStyleCnt="5">
        <dgm:style>
          <a:lnRef idx="0">
            <a:schemeClr val="accent1"/>
          </a:lnRef>
          <a:fillRef idx="3">
            <a:schemeClr val="accent1"/>
          </a:fillRef>
          <a:effectRef idx="3">
            <a:schemeClr val="accent1"/>
          </a:effectRef>
          <a:fontRef idx="minor">
            <a:schemeClr val="lt1"/>
          </a:fontRef>
        </dgm:style>
      </dgm:prSet>
      <dgm:spPr/>
    </dgm:pt>
    <dgm:pt modelId="{779CA4A2-62FD-4BD5-8A6A-959ADD3DC744}" type="pres">
      <dgm:prSet presAssocID="{C97EBA1F-B340-4C2A-BFE6-FA2485C0CE5C}" presName="ParentBackground2" presStyleCnt="0"/>
      <dgm:spPr/>
    </dgm:pt>
    <dgm:pt modelId="{2C09B140-F02E-4F2D-A230-C8A9869226D5}" type="pres">
      <dgm:prSet presAssocID="{C97EBA1F-B340-4C2A-BFE6-FA2485C0CE5C}" presName="ParentBackground" presStyleLbl="fgAcc1" presStyleIdx="3" presStyleCnt="5"/>
      <dgm:spPr/>
    </dgm:pt>
    <dgm:pt modelId="{73155332-A616-4374-B66B-96642B195AA8}" type="pres">
      <dgm:prSet presAssocID="{C97EBA1F-B340-4C2A-BFE6-FA2485C0CE5C}" presName="Parent2" presStyleLbl="revTx" presStyleIdx="0" presStyleCnt="0">
        <dgm:presLayoutVars>
          <dgm:chMax val="1"/>
          <dgm:chPref val="1"/>
          <dgm:bulletEnabled val="1"/>
        </dgm:presLayoutVars>
      </dgm:prSet>
      <dgm:spPr/>
    </dgm:pt>
    <dgm:pt modelId="{B275478B-FE4E-4803-B8AE-17C80816B260}" type="pres">
      <dgm:prSet presAssocID="{2C7AEC6C-DEEA-4D33-BB01-262FA6C076DE}" presName="Accent1" presStyleCnt="0"/>
      <dgm:spPr/>
    </dgm:pt>
    <dgm:pt modelId="{20252662-76D6-468B-8BF5-9CDE7048BAFD}" type="pres">
      <dgm:prSet presAssocID="{2C7AEC6C-DEEA-4D33-BB01-262FA6C076DE}" presName="Accent" presStyleLbl="node1" presStyleIdx="4" presStyleCnt="5"/>
      <dgm:spPr/>
    </dgm:pt>
    <dgm:pt modelId="{DFFF730B-0F8E-4EA3-8630-8E44F66A177B}" type="pres">
      <dgm:prSet presAssocID="{2C7AEC6C-DEEA-4D33-BB01-262FA6C076DE}" presName="ParentBackground1" presStyleCnt="0"/>
      <dgm:spPr/>
    </dgm:pt>
    <dgm:pt modelId="{85D939D6-FB09-450F-A1EB-F11E1E2F9FB9}" type="pres">
      <dgm:prSet presAssocID="{2C7AEC6C-DEEA-4D33-BB01-262FA6C076DE}" presName="ParentBackground" presStyleLbl="fgAcc1" presStyleIdx="4" presStyleCnt="5"/>
      <dgm:spPr/>
    </dgm:pt>
    <dgm:pt modelId="{8DCC6D18-1A8F-4DE6-AC9F-642845F114AA}" type="pres">
      <dgm:prSet presAssocID="{2C7AEC6C-DEEA-4D33-BB01-262FA6C076DE}" presName="Parent1" presStyleLbl="revTx" presStyleIdx="0" presStyleCnt="0">
        <dgm:presLayoutVars>
          <dgm:chMax val="1"/>
          <dgm:chPref val="1"/>
          <dgm:bulletEnabled val="1"/>
        </dgm:presLayoutVars>
      </dgm:prSet>
      <dgm:spPr/>
    </dgm:pt>
  </dgm:ptLst>
  <dgm:cxnLst>
    <dgm:cxn modelId="{A015B20C-038D-4FDF-B5E8-3570CDD70552}" type="presOf" srcId="{BC221770-A2B7-43A7-800A-732AF06903B4}" destId="{E4C2F7C6-90FE-479C-AC6A-2CAC0F8D7C12}" srcOrd="1" destOrd="0" presId="urn:microsoft.com/office/officeart/2011/layout/CircleProcess"/>
    <dgm:cxn modelId="{4D700610-5F61-48C6-8F97-1A265DE5F131}" srcId="{42FE6ED7-B04A-47B5-B30E-28905DF11F70}" destId="{2C7AEC6C-DEEA-4D33-BB01-262FA6C076DE}" srcOrd="0" destOrd="0" parTransId="{799E0395-EE78-4B3D-8F55-EE6CE31282F6}" sibTransId="{CEB7ED9C-59C2-4E22-879B-4CDE25947241}"/>
    <dgm:cxn modelId="{6C00713A-FDAA-47CD-B39D-9457EDF21C20}" type="presOf" srcId="{42FE6ED7-B04A-47B5-B30E-28905DF11F70}" destId="{61DD1AEB-FE54-44A4-85CD-29578EC10424}" srcOrd="0" destOrd="0" presId="urn:microsoft.com/office/officeart/2011/layout/CircleProcess"/>
    <dgm:cxn modelId="{3446B941-FE2C-4451-BEDA-82EDC47E12DD}" type="presOf" srcId="{C97EBA1F-B340-4C2A-BFE6-FA2485C0CE5C}" destId="{2C09B140-F02E-4F2D-A230-C8A9869226D5}" srcOrd="0" destOrd="0" presId="urn:microsoft.com/office/officeart/2011/layout/CircleProcess"/>
    <dgm:cxn modelId="{F52C1344-CD7C-443D-8091-F24A4DE1CAF2}" type="presOf" srcId="{F86FB7C6-54E0-49A6-8F5F-A42DB7D54BE6}" destId="{F475F2C8-4CB7-4C0A-9D43-A20C896BFECF}" srcOrd="1" destOrd="0" presId="urn:microsoft.com/office/officeart/2011/layout/CircleProcess"/>
    <dgm:cxn modelId="{E308AC47-FC3C-4D8A-8BCD-CAADF39B9C52}" type="presOf" srcId="{C97EBA1F-B340-4C2A-BFE6-FA2485C0CE5C}" destId="{73155332-A616-4374-B66B-96642B195AA8}" srcOrd="1" destOrd="0" presId="urn:microsoft.com/office/officeart/2011/layout/CircleProcess"/>
    <dgm:cxn modelId="{003BD648-7DD4-4EA2-A0AB-A93427D80826}" type="presOf" srcId="{2374B12B-944F-4917-AE23-75628A12B1FE}" destId="{DF4DA7E6-28FB-4314-83BD-8D6B32EA5D6F}" srcOrd="1" destOrd="0" presId="urn:microsoft.com/office/officeart/2011/layout/CircleProcess"/>
    <dgm:cxn modelId="{0747734C-E7AF-4495-BBE8-7D2EDA815809}" type="presOf" srcId="{BC221770-A2B7-43A7-800A-732AF06903B4}" destId="{3EDDF459-B8A1-4AB3-B9A0-FDE3AC299C6F}" srcOrd="0" destOrd="0" presId="urn:microsoft.com/office/officeart/2011/layout/CircleProcess"/>
    <dgm:cxn modelId="{A995257A-D9BF-4137-837D-B2E02C75A74D}" type="presOf" srcId="{2C7AEC6C-DEEA-4D33-BB01-262FA6C076DE}" destId="{8DCC6D18-1A8F-4DE6-AC9F-642845F114AA}" srcOrd="1" destOrd="0" presId="urn:microsoft.com/office/officeart/2011/layout/CircleProcess"/>
    <dgm:cxn modelId="{C25AA780-039A-4337-B1D6-10D109ABB48F}" type="presOf" srcId="{2C7AEC6C-DEEA-4D33-BB01-262FA6C076DE}" destId="{85D939D6-FB09-450F-A1EB-F11E1E2F9FB9}" srcOrd="0" destOrd="0" presId="urn:microsoft.com/office/officeart/2011/layout/CircleProcess"/>
    <dgm:cxn modelId="{1F6F1B8D-49D2-4AC2-8177-4BCF49504826}" srcId="{42FE6ED7-B04A-47B5-B30E-28905DF11F70}" destId="{C97EBA1F-B340-4C2A-BFE6-FA2485C0CE5C}" srcOrd="1" destOrd="0" parTransId="{74816240-1A72-4EE0-9518-CCD1F6F1F024}" sibTransId="{BE10D614-7479-4651-831D-B6FE9B7BC997}"/>
    <dgm:cxn modelId="{A0E27291-09ED-4867-A44F-13545EF088A9}" srcId="{42FE6ED7-B04A-47B5-B30E-28905DF11F70}" destId="{F86FB7C6-54E0-49A6-8F5F-A42DB7D54BE6}" srcOrd="3" destOrd="0" parTransId="{B1C939C9-5C3E-49B2-8A4E-3F2119CCC62A}" sibTransId="{1C0FC5D1-B1AA-4CAE-9721-3CD96D0BA849}"/>
    <dgm:cxn modelId="{CEC2FEB2-6320-43E7-B699-681E7097847D}" type="presOf" srcId="{2374B12B-944F-4917-AE23-75628A12B1FE}" destId="{8C4633B1-024B-43FF-B39D-103048028003}" srcOrd="0" destOrd="0" presId="urn:microsoft.com/office/officeart/2011/layout/CircleProcess"/>
    <dgm:cxn modelId="{C96A58B8-D233-4208-8800-A90FB9A74F02}" type="presOf" srcId="{F86FB7C6-54E0-49A6-8F5F-A42DB7D54BE6}" destId="{A53F3432-F08E-4E6A-A6C4-7262FE08AD41}" srcOrd="0" destOrd="0" presId="urn:microsoft.com/office/officeart/2011/layout/CircleProcess"/>
    <dgm:cxn modelId="{9B0CF2D3-9EBF-4266-8C4D-06A3248D1984}" srcId="{42FE6ED7-B04A-47B5-B30E-28905DF11F70}" destId="{BC221770-A2B7-43A7-800A-732AF06903B4}" srcOrd="4" destOrd="0" parTransId="{1C36798B-70EC-4FB9-9C24-D5DF77F2EF8E}" sibTransId="{93C693A8-4674-408A-8C4F-01DC3FDE9751}"/>
    <dgm:cxn modelId="{9BBD91D6-DE7E-404C-91E1-C8C0D31504EE}" srcId="{42FE6ED7-B04A-47B5-B30E-28905DF11F70}" destId="{2374B12B-944F-4917-AE23-75628A12B1FE}" srcOrd="2" destOrd="0" parTransId="{B84CBAE2-1402-4F88-AA42-74E0EF07F1C1}" sibTransId="{C3F166A4-ECA5-411C-B2BB-5D9F7F8F547E}"/>
    <dgm:cxn modelId="{D7E06B36-E50B-437B-B029-47730BA4962D}" type="presParOf" srcId="{61DD1AEB-FE54-44A4-85CD-29578EC10424}" destId="{3DF1A1D4-9917-498F-B481-52D01C1AD901}" srcOrd="0" destOrd="0" presId="urn:microsoft.com/office/officeart/2011/layout/CircleProcess"/>
    <dgm:cxn modelId="{65D9ABB9-F49C-414B-B111-C7B147B23350}" type="presParOf" srcId="{3DF1A1D4-9917-498F-B481-52D01C1AD901}" destId="{BD0F366C-C9DD-464F-B80B-1DDFFB59BBFC}" srcOrd="0" destOrd="0" presId="urn:microsoft.com/office/officeart/2011/layout/CircleProcess"/>
    <dgm:cxn modelId="{F3EDED90-39B9-459E-BD0A-56BE01910E3C}" type="presParOf" srcId="{61DD1AEB-FE54-44A4-85CD-29578EC10424}" destId="{9FC95DF1-CFAC-40F1-9BB7-6929A7A8F9ED}" srcOrd="1" destOrd="0" presId="urn:microsoft.com/office/officeart/2011/layout/CircleProcess"/>
    <dgm:cxn modelId="{8F49828C-0BE5-46E1-8B8E-08FA2E8B6413}" type="presParOf" srcId="{9FC95DF1-CFAC-40F1-9BB7-6929A7A8F9ED}" destId="{3EDDF459-B8A1-4AB3-B9A0-FDE3AC299C6F}" srcOrd="0" destOrd="0" presId="urn:microsoft.com/office/officeart/2011/layout/CircleProcess"/>
    <dgm:cxn modelId="{C7C38464-6086-404E-A47F-72FD07F82F03}" type="presParOf" srcId="{61DD1AEB-FE54-44A4-85CD-29578EC10424}" destId="{E4C2F7C6-90FE-479C-AC6A-2CAC0F8D7C12}" srcOrd="2" destOrd="0" presId="urn:microsoft.com/office/officeart/2011/layout/CircleProcess"/>
    <dgm:cxn modelId="{CA1AD025-434F-49BD-B1D4-DEBE5FCF821D}" type="presParOf" srcId="{61DD1AEB-FE54-44A4-85CD-29578EC10424}" destId="{D152479C-8B76-41BA-8193-CA9E36E244E2}" srcOrd="3" destOrd="0" presId="urn:microsoft.com/office/officeart/2011/layout/CircleProcess"/>
    <dgm:cxn modelId="{3EE2CD2A-30C3-496B-BA34-C48278EC9EED}" type="presParOf" srcId="{D152479C-8B76-41BA-8193-CA9E36E244E2}" destId="{632EE367-0D89-4C59-B1D9-FF12CE7414F8}" srcOrd="0" destOrd="0" presId="urn:microsoft.com/office/officeart/2011/layout/CircleProcess"/>
    <dgm:cxn modelId="{DCC51628-BC4D-48D9-8228-1F32603A75A2}" type="presParOf" srcId="{61DD1AEB-FE54-44A4-85CD-29578EC10424}" destId="{BCAF267B-BE25-4A04-BC4E-92FDF213409A}" srcOrd="4" destOrd="0" presId="urn:microsoft.com/office/officeart/2011/layout/CircleProcess"/>
    <dgm:cxn modelId="{580B0766-147A-4A8A-92EA-F4C71F9A535D}" type="presParOf" srcId="{BCAF267B-BE25-4A04-BC4E-92FDF213409A}" destId="{A53F3432-F08E-4E6A-A6C4-7262FE08AD41}" srcOrd="0" destOrd="0" presId="urn:microsoft.com/office/officeart/2011/layout/CircleProcess"/>
    <dgm:cxn modelId="{D267797F-AA3B-49A1-BB78-6055F3126EC5}" type="presParOf" srcId="{61DD1AEB-FE54-44A4-85CD-29578EC10424}" destId="{F475F2C8-4CB7-4C0A-9D43-A20C896BFECF}" srcOrd="5" destOrd="0" presId="urn:microsoft.com/office/officeart/2011/layout/CircleProcess"/>
    <dgm:cxn modelId="{E4882975-44C5-4AC6-A309-5AF7AF35A564}" type="presParOf" srcId="{61DD1AEB-FE54-44A4-85CD-29578EC10424}" destId="{934B6173-AA1F-406B-9487-DD96EC0A708C}" srcOrd="6" destOrd="0" presId="urn:microsoft.com/office/officeart/2011/layout/CircleProcess"/>
    <dgm:cxn modelId="{10CC9F59-DD4D-4C07-ACDA-7B4C2D0AF7BF}" type="presParOf" srcId="{934B6173-AA1F-406B-9487-DD96EC0A708C}" destId="{0DF7B8DF-C147-49C4-9EE6-1FAD67CB2B4F}" srcOrd="0" destOrd="0" presId="urn:microsoft.com/office/officeart/2011/layout/CircleProcess"/>
    <dgm:cxn modelId="{AE3B3FCD-0008-4251-B3BA-630791B6E175}" type="presParOf" srcId="{61DD1AEB-FE54-44A4-85CD-29578EC10424}" destId="{579D3C17-7D25-4C6B-AF46-5E7EA7307A93}" srcOrd="7" destOrd="0" presId="urn:microsoft.com/office/officeart/2011/layout/CircleProcess"/>
    <dgm:cxn modelId="{69D0BFE9-CC5E-48AE-99FA-FE1EC564F613}" type="presParOf" srcId="{579D3C17-7D25-4C6B-AF46-5E7EA7307A93}" destId="{8C4633B1-024B-43FF-B39D-103048028003}" srcOrd="0" destOrd="0" presId="urn:microsoft.com/office/officeart/2011/layout/CircleProcess"/>
    <dgm:cxn modelId="{0CF5511C-5B99-4780-8E2D-8D92E0124C32}" type="presParOf" srcId="{61DD1AEB-FE54-44A4-85CD-29578EC10424}" destId="{DF4DA7E6-28FB-4314-83BD-8D6B32EA5D6F}" srcOrd="8" destOrd="0" presId="urn:microsoft.com/office/officeart/2011/layout/CircleProcess"/>
    <dgm:cxn modelId="{AA8689BA-E1D5-44E6-8354-D85C475417A9}" type="presParOf" srcId="{61DD1AEB-FE54-44A4-85CD-29578EC10424}" destId="{8DC120BE-DAD8-40E0-B627-55ED236F61F6}" srcOrd="9" destOrd="0" presId="urn:microsoft.com/office/officeart/2011/layout/CircleProcess"/>
    <dgm:cxn modelId="{CFFFACA5-73E2-442C-B9CF-2291B40D387E}" type="presParOf" srcId="{8DC120BE-DAD8-40E0-B627-55ED236F61F6}" destId="{4C02CAAB-0FC9-4093-A7AC-652668B1B27A}" srcOrd="0" destOrd="0" presId="urn:microsoft.com/office/officeart/2011/layout/CircleProcess"/>
    <dgm:cxn modelId="{57DACED5-5984-4E30-B4C7-71569355BFA7}" type="presParOf" srcId="{61DD1AEB-FE54-44A4-85CD-29578EC10424}" destId="{779CA4A2-62FD-4BD5-8A6A-959ADD3DC744}" srcOrd="10" destOrd="0" presId="urn:microsoft.com/office/officeart/2011/layout/CircleProcess"/>
    <dgm:cxn modelId="{5535B615-3168-438C-9ADD-1C43824C1EAE}" type="presParOf" srcId="{779CA4A2-62FD-4BD5-8A6A-959ADD3DC744}" destId="{2C09B140-F02E-4F2D-A230-C8A9869226D5}" srcOrd="0" destOrd="0" presId="urn:microsoft.com/office/officeart/2011/layout/CircleProcess"/>
    <dgm:cxn modelId="{6AD78FEB-CA87-40CE-B249-AD1F1E61E469}" type="presParOf" srcId="{61DD1AEB-FE54-44A4-85CD-29578EC10424}" destId="{73155332-A616-4374-B66B-96642B195AA8}" srcOrd="11" destOrd="0" presId="urn:microsoft.com/office/officeart/2011/layout/CircleProcess"/>
    <dgm:cxn modelId="{5FCDDD28-C445-4384-AB28-666AA65BDE65}" type="presParOf" srcId="{61DD1AEB-FE54-44A4-85CD-29578EC10424}" destId="{B275478B-FE4E-4803-B8AE-17C80816B260}" srcOrd="12" destOrd="0" presId="urn:microsoft.com/office/officeart/2011/layout/CircleProcess"/>
    <dgm:cxn modelId="{5624CA1A-B06D-419A-840A-06915D423160}" type="presParOf" srcId="{B275478B-FE4E-4803-B8AE-17C80816B260}" destId="{20252662-76D6-468B-8BF5-9CDE7048BAFD}" srcOrd="0" destOrd="0" presId="urn:microsoft.com/office/officeart/2011/layout/CircleProcess"/>
    <dgm:cxn modelId="{9A42E2A5-B062-4A89-BF35-61A5B5539BC0}" type="presParOf" srcId="{61DD1AEB-FE54-44A4-85CD-29578EC10424}" destId="{DFFF730B-0F8E-4EA3-8630-8E44F66A177B}" srcOrd="13" destOrd="0" presId="urn:microsoft.com/office/officeart/2011/layout/CircleProcess"/>
    <dgm:cxn modelId="{97D23856-3155-4E79-9EFD-0A719AD32DC4}" type="presParOf" srcId="{DFFF730B-0F8E-4EA3-8630-8E44F66A177B}" destId="{85D939D6-FB09-450F-A1EB-F11E1E2F9FB9}" srcOrd="0" destOrd="0" presId="urn:microsoft.com/office/officeart/2011/layout/CircleProcess"/>
    <dgm:cxn modelId="{D45AA221-3EA9-44F3-8F0C-5A5268CB600B}" type="presParOf" srcId="{61DD1AEB-FE54-44A4-85CD-29578EC10424}" destId="{8DCC6D18-1A8F-4DE6-AC9F-642845F114AA}"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D7576F-B1DA-470C-8E1C-F5F112F6864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2E9BBB-79ED-49D7-A6BB-0BE114CF69EF}">
      <dgm:prSet custT="1"/>
      <dgm:spPr/>
      <dgm:t>
        <a:bodyPr/>
        <a:lstStyle/>
        <a:p>
          <a:r>
            <a:rPr lang="en-US" sz="1800" dirty="0"/>
            <a:t>Validates compliance with industry’s most rigorous standards</a:t>
          </a:r>
        </a:p>
      </dgm:t>
    </dgm:pt>
    <dgm:pt modelId="{941AF20C-9B44-446C-80BD-52431CDA6ACC}" type="parTrans" cxnId="{8CFC8C20-77F2-40C1-8E65-43B8E1EEB732}">
      <dgm:prSet/>
      <dgm:spPr/>
      <dgm:t>
        <a:bodyPr/>
        <a:lstStyle/>
        <a:p>
          <a:endParaRPr lang="en-US"/>
        </a:p>
      </dgm:t>
    </dgm:pt>
    <dgm:pt modelId="{4070F12C-F648-4420-B209-88A2FE58FC2D}" type="sibTrans" cxnId="{8CFC8C20-77F2-40C1-8E65-43B8E1EEB732}">
      <dgm:prSet/>
      <dgm:spPr/>
      <dgm:t>
        <a:bodyPr/>
        <a:lstStyle/>
        <a:p>
          <a:endParaRPr lang="en-US"/>
        </a:p>
      </dgm:t>
    </dgm:pt>
    <dgm:pt modelId="{8DBFB519-F172-4000-8294-ACE54C48FC04}">
      <dgm:prSet custT="1"/>
      <dgm:spPr/>
      <dgm:t>
        <a:bodyPr/>
        <a:lstStyle/>
        <a:p>
          <a:r>
            <a:rPr lang="en-US" sz="1800" dirty="0"/>
            <a:t>Provides a quality framework</a:t>
          </a:r>
        </a:p>
      </dgm:t>
    </dgm:pt>
    <dgm:pt modelId="{EEBC16AE-3069-4BF1-97E6-C3861D2C92F9}" type="parTrans" cxnId="{BC28FFB9-F228-4804-B102-02FCE34EDB32}">
      <dgm:prSet/>
      <dgm:spPr/>
      <dgm:t>
        <a:bodyPr/>
        <a:lstStyle/>
        <a:p>
          <a:endParaRPr lang="en-US"/>
        </a:p>
      </dgm:t>
    </dgm:pt>
    <dgm:pt modelId="{96DA215A-D211-4FE4-9D9F-9EED1537E4B2}" type="sibTrans" cxnId="{BC28FFB9-F228-4804-B102-02FCE34EDB32}">
      <dgm:prSet/>
      <dgm:spPr/>
      <dgm:t>
        <a:bodyPr/>
        <a:lstStyle/>
        <a:p>
          <a:endParaRPr lang="en-US"/>
        </a:p>
      </dgm:t>
    </dgm:pt>
    <dgm:pt modelId="{5D27AFAF-BC98-4F63-A874-026069F42585}">
      <dgm:prSet custT="1"/>
      <dgm:spPr/>
      <dgm:t>
        <a:bodyPr/>
        <a:lstStyle/>
        <a:p>
          <a:r>
            <a:rPr lang="en-US" sz="1800" dirty="0"/>
            <a:t>Demonstrates value through  measurement &amp; reporting</a:t>
          </a:r>
        </a:p>
      </dgm:t>
    </dgm:pt>
    <dgm:pt modelId="{37D828CB-056B-4C1D-825B-BCF3AEA9ED8E}" type="parTrans" cxnId="{D846A823-60EE-4853-B3E0-CA69DB61E2AC}">
      <dgm:prSet/>
      <dgm:spPr/>
      <dgm:t>
        <a:bodyPr/>
        <a:lstStyle/>
        <a:p>
          <a:endParaRPr lang="en-US"/>
        </a:p>
      </dgm:t>
    </dgm:pt>
    <dgm:pt modelId="{88DFBA85-DB83-48B0-A95F-7FD21C31C526}" type="sibTrans" cxnId="{D846A823-60EE-4853-B3E0-CA69DB61E2AC}">
      <dgm:prSet/>
      <dgm:spPr/>
      <dgm:t>
        <a:bodyPr/>
        <a:lstStyle/>
        <a:p>
          <a:endParaRPr lang="en-US"/>
        </a:p>
      </dgm:t>
    </dgm:pt>
    <dgm:pt modelId="{BFA96D0E-FC43-4B05-A66C-3547EEEB814C}">
      <dgm:prSet custT="1"/>
      <dgm:spPr/>
      <dgm:t>
        <a:bodyPr/>
        <a:lstStyle/>
        <a:p>
          <a:r>
            <a:rPr lang="en-US" sz="1800" dirty="0"/>
            <a:t>Ensures continuous quality improvement</a:t>
          </a:r>
        </a:p>
      </dgm:t>
    </dgm:pt>
    <dgm:pt modelId="{0FDB285A-B0F9-4320-9A20-3A8C12C2D8E3}" type="parTrans" cxnId="{E78CDE90-8403-41A9-A1B5-89EFB39BC223}">
      <dgm:prSet/>
      <dgm:spPr/>
      <dgm:t>
        <a:bodyPr/>
        <a:lstStyle/>
        <a:p>
          <a:endParaRPr lang="en-US"/>
        </a:p>
      </dgm:t>
    </dgm:pt>
    <dgm:pt modelId="{008FD384-34DE-402C-B7B4-0B0523BC644E}" type="sibTrans" cxnId="{E78CDE90-8403-41A9-A1B5-89EFB39BC223}">
      <dgm:prSet/>
      <dgm:spPr/>
      <dgm:t>
        <a:bodyPr/>
        <a:lstStyle/>
        <a:p>
          <a:endParaRPr lang="en-US"/>
        </a:p>
      </dgm:t>
    </dgm:pt>
    <dgm:pt modelId="{6232E634-FF15-4861-999C-0D5D52F18ED6}" type="pres">
      <dgm:prSet presAssocID="{43D7576F-B1DA-470C-8E1C-F5F112F68644}" presName="diagram" presStyleCnt="0">
        <dgm:presLayoutVars>
          <dgm:dir/>
          <dgm:resizeHandles val="exact"/>
        </dgm:presLayoutVars>
      </dgm:prSet>
      <dgm:spPr/>
    </dgm:pt>
    <dgm:pt modelId="{0F650A01-53DB-4FC7-A037-8C2C277C029A}" type="pres">
      <dgm:prSet presAssocID="{9B2E9BBB-79ED-49D7-A6BB-0BE114CF69EF}" presName="node" presStyleLbl="node1" presStyleIdx="0" presStyleCnt="4">
        <dgm:presLayoutVars>
          <dgm:bulletEnabled val="1"/>
        </dgm:presLayoutVars>
      </dgm:prSet>
      <dgm:spPr/>
    </dgm:pt>
    <dgm:pt modelId="{E761D4E5-617D-4B99-B7D4-574F1158AF44}" type="pres">
      <dgm:prSet presAssocID="{4070F12C-F648-4420-B209-88A2FE58FC2D}" presName="sibTrans" presStyleCnt="0"/>
      <dgm:spPr/>
    </dgm:pt>
    <dgm:pt modelId="{1F93663B-7FF0-4918-B5AF-15AF7DE23596}" type="pres">
      <dgm:prSet presAssocID="{8DBFB519-F172-4000-8294-ACE54C48FC04}" presName="node" presStyleLbl="node1" presStyleIdx="1" presStyleCnt="4">
        <dgm:presLayoutVars>
          <dgm:bulletEnabled val="1"/>
        </dgm:presLayoutVars>
      </dgm:prSet>
      <dgm:spPr/>
    </dgm:pt>
    <dgm:pt modelId="{9880534E-88B1-4005-B77C-DF5E1E2171D3}" type="pres">
      <dgm:prSet presAssocID="{96DA215A-D211-4FE4-9D9F-9EED1537E4B2}" presName="sibTrans" presStyleCnt="0"/>
      <dgm:spPr/>
    </dgm:pt>
    <dgm:pt modelId="{EE874558-6DA8-4D12-B9CF-EC450968818E}" type="pres">
      <dgm:prSet presAssocID="{5D27AFAF-BC98-4F63-A874-026069F42585}" presName="node" presStyleLbl="node1" presStyleIdx="2" presStyleCnt="4">
        <dgm:presLayoutVars>
          <dgm:bulletEnabled val="1"/>
        </dgm:presLayoutVars>
      </dgm:prSet>
      <dgm:spPr/>
    </dgm:pt>
    <dgm:pt modelId="{87EB959A-E5C5-430B-959F-C0B86D67231D}" type="pres">
      <dgm:prSet presAssocID="{88DFBA85-DB83-48B0-A95F-7FD21C31C526}" presName="sibTrans" presStyleCnt="0"/>
      <dgm:spPr/>
    </dgm:pt>
    <dgm:pt modelId="{C86CB6D2-9463-4636-B39D-2A9B25031E59}" type="pres">
      <dgm:prSet presAssocID="{BFA96D0E-FC43-4B05-A66C-3547EEEB814C}" presName="node" presStyleLbl="node1" presStyleIdx="3" presStyleCnt="4">
        <dgm:presLayoutVars>
          <dgm:bulletEnabled val="1"/>
        </dgm:presLayoutVars>
      </dgm:prSet>
      <dgm:spPr/>
    </dgm:pt>
  </dgm:ptLst>
  <dgm:cxnLst>
    <dgm:cxn modelId="{72511314-1A5F-47D8-9AFB-C6773737E74A}" type="presOf" srcId="{43D7576F-B1DA-470C-8E1C-F5F112F68644}" destId="{6232E634-FF15-4861-999C-0D5D52F18ED6}" srcOrd="0" destOrd="0" presId="urn:microsoft.com/office/officeart/2005/8/layout/default"/>
    <dgm:cxn modelId="{8CFC8C20-77F2-40C1-8E65-43B8E1EEB732}" srcId="{43D7576F-B1DA-470C-8E1C-F5F112F68644}" destId="{9B2E9BBB-79ED-49D7-A6BB-0BE114CF69EF}" srcOrd="0" destOrd="0" parTransId="{941AF20C-9B44-446C-80BD-52431CDA6ACC}" sibTransId="{4070F12C-F648-4420-B209-88A2FE58FC2D}"/>
    <dgm:cxn modelId="{D846A823-60EE-4853-B3E0-CA69DB61E2AC}" srcId="{43D7576F-B1DA-470C-8E1C-F5F112F68644}" destId="{5D27AFAF-BC98-4F63-A874-026069F42585}" srcOrd="2" destOrd="0" parTransId="{37D828CB-056B-4C1D-825B-BCF3AEA9ED8E}" sibTransId="{88DFBA85-DB83-48B0-A95F-7FD21C31C526}"/>
    <dgm:cxn modelId="{74140C80-A4BD-4473-B04B-5FF5F626C746}" type="presOf" srcId="{5D27AFAF-BC98-4F63-A874-026069F42585}" destId="{EE874558-6DA8-4D12-B9CF-EC450968818E}" srcOrd="0" destOrd="0" presId="urn:microsoft.com/office/officeart/2005/8/layout/default"/>
    <dgm:cxn modelId="{EA051C87-3957-4F5D-9951-8C81CAFAA0E0}" type="presOf" srcId="{8DBFB519-F172-4000-8294-ACE54C48FC04}" destId="{1F93663B-7FF0-4918-B5AF-15AF7DE23596}" srcOrd="0" destOrd="0" presId="urn:microsoft.com/office/officeart/2005/8/layout/default"/>
    <dgm:cxn modelId="{E78CDE90-8403-41A9-A1B5-89EFB39BC223}" srcId="{43D7576F-B1DA-470C-8E1C-F5F112F68644}" destId="{BFA96D0E-FC43-4B05-A66C-3547EEEB814C}" srcOrd="3" destOrd="0" parTransId="{0FDB285A-B0F9-4320-9A20-3A8C12C2D8E3}" sibTransId="{008FD384-34DE-402C-B7B4-0B0523BC644E}"/>
    <dgm:cxn modelId="{4DFE2FAF-4F9D-4DB2-B59F-80F4D752F12F}" type="presOf" srcId="{9B2E9BBB-79ED-49D7-A6BB-0BE114CF69EF}" destId="{0F650A01-53DB-4FC7-A037-8C2C277C029A}" srcOrd="0" destOrd="0" presId="urn:microsoft.com/office/officeart/2005/8/layout/default"/>
    <dgm:cxn modelId="{BC28FFB9-F228-4804-B102-02FCE34EDB32}" srcId="{43D7576F-B1DA-470C-8E1C-F5F112F68644}" destId="{8DBFB519-F172-4000-8294-ACE54C48FC04}" srcOrd="1" destOrd="0" parTransId="{EEBC16AE-3069-4BF1-97E6-C3861D2C92F9}" sibTransId="{96DA215A-D211-4FE4-9D9F-9EED1537E4B2}"/>
    <dgm:cxn modelId="{A62622FE-2129-4B18-A2FB-0CE6FE896677}" type="presOf" srcId="{BFA96D0E-FC43-4B05-A66C-3547EEEB814C}" destId="{C86CB6D2-9463-4636-B39D-2A9B25031E59}" srcOrd="0" destOrd="0" presId="urn:microsoft.com/office/officeart/2005/8/layout/default"/>
    <dgm:cxn modelId="{4C178089-D82E-443C-B997-95D563E7B7D1}" type="presParOf" srcId="{6232E634-FF15-4861-999C-0D5D52F18ED6}" destId="{0F650A01-53DB-4FC7-A037-8C2C277C029A}" srcOrd="0" destOrd="0" presId="urn:microsoft.com/office/officeart/2005/8/layout/default"/>
    <dgm:cxn modelId="{8F134959-8D94-4E4B-B140-3C0C0E74C07F}" type="presParOf" srcId="{6232E634-FF15-4861-999C-0D5D52F18ED6}" destId="{E761D4E5-617D-4B99-B7D4-574F1158AF44}" srcOrd="1" destOrd="0" presId="urn:microsoft.com/office/officeart/2005/8/layout/default"/>
    <dgm:cxn modelId="{A4B0F937-2CA1-495A-85F1-C7095B8C8332}" type="presParOf" srcId="{6232E634-FF15-4861-999C-0D5D52F18ED6}" destId="{1F93663B-7FF0-4918-B5AF-15AF7DE23596}" srcOrd="2" destOrd="0" presId="urn:microsoft.com/office/officeart/2005/8/layout/default"/>
    <dgm:cxn modelId="{D75A736F-AB35-48CB-94E5-00AA3AA41D8C}" type="presParOf" srcId="{6232E634-FF15-4861-999C-0D5D52F18ED6}" destId="{9880534E-88B1-4005-B77C-DF5E1E2171D3}" srcOrd="3" destOrd="0" presId="urn:microsoft.com/office/officeart/2005/8/layout/default"/>
    <dgm:cxn modelId="{7838AF9B-DA0D-4D33-8A83-D359D9331E15}" type="presParOf" srcId="{6232E634-FF15-4861-999C-0D5D52F18ED6}" destId="{EE874558-6DA8-4D12-B9CF-EC450968818E}" srcOrd="4" destOrd="0" presId="urn:microsoft.com/office/officeart/2005/8/layout/default"/>
    <dgm:cxn modelId="{A9DB5606-0279-425E-BF46-9A68D9E0635B}" type="presParOf" srcId="{6232E634-FF15-4861-999C-0D5D52F18ED6}" destId="{87EB959A-E5C5-430B-959F-C0B86D67231D}" srcOrd="5" destOrd="0" presId="urn:microsoft.com/office/officeart/2005/8/layout/default"/>
    <dgm:cxn modelId="{BF70031A-6719-42DD-A784-DD4EF07BBF94}" type="presParOf" srcId="{6232E634-FF15-4861-999C-0D5D52F18ED6}" destId="{C86CB6D2-9463-4636-B39D-2A9B25031E5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2F5ECC-F302-4961-81AE-751ECD0EA3F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DF0941C-4100-4AA1-A8FC-2D9EC55BFC99}">
      <dgm:prSet phldrT="[Text]" custT="1"/>
      <dgm:spPr/>
      <dgm:t>
        <a:bodyPr/>
        <a:lstStyle/>
        <a:p>
          <a:r>
            <a:rPr lang="en-US" sz="1800" dirty="0"/>
            <a:t>Pharmacy &amp; Therapeutics Committee</a:t>
          </a:r>
          <a:endParaRPr lang="en-US" sz="1800" dirty="0">
            <a:latin typeface="Arial" panose="020B0604020202020204" pitchFamily="34" charset="0"/>
            <a:cs typeface="Arial" panose="020B0604020202020204" pitchFamily="34" charset="0"/>
          </a:endParaRPr>
        </a:p>
      </dgm:t>
    </dgm:pt>
    <dgm:pt modelId="{F98D7DE7-3708-4591-B45C-05A121EA36A2}" type="parTrans" cxnId="{C10B422B-5AB4-408A-8E3B-708713F716AC}">
      <dgm:prSet/>
      <dgm:spPr/>
      <dgm:t>
        <a:bodyPr/>
        <a:lstStyle/>
        <a:p>
          <a:endParaRPr lang="en-US"/>
        </a:p>
      </dgm:t>
    </dgm:pt>
    <dgm:pt modelId="{38318708-1DCE-41F2-B252-51205801CDB7}" type="sibTrans" cxnId="{C10B422B-5AB4-408A-8E3B-708713F716AC}">
      <dgm:prSet/>
      <dgm:spPr/>
      <dgm:t>
        <a:bodyPr/>
        <a:lstStyle/>
        <a:p>
          <a:endParaRPr lang="en-US"/>
        </a:p>
      </dgm:t>
    </dgm:pt>
    <dgm:pt modelId="{03FCBF05-AD1C-469B-B54D-5DDAFC28B825}">
      <dgm:prSet custT="1"/>
      <dgm:spPr/>
      <dgm:t>
        <a:bodyPr/>
        <a:lstStyle/>
        <a:p>
          <a:r>
            <a:rPr lang="en-US" sz="1800" dirty="0"/>
            <a:t>Formulary Development</a:t>
          </a:r>
        </a:p>
      </dgm:t>
    </dgm:pt>
    <dgm:pt modelId="{262E96CE-C668-4EAB-AD1E-61D2F9C9E547}" type="parTrans" cxnId="{FABCFA65-D71B-4820-97AE-292666A39462}">
      <dgm:prSet/>
      <dgm:spPr/>
      <dgm:t>
        <a:bodyPr/>
        <a:lstStyle/>
        <a:p>
          <a:endParaRPr lang="en-US"/>
        </a:p>
      </dgm:t>
    </dgm:pt>
    <dgm:pt modelId="{D2205226-9661-4B80-8806-D76542E99B31}" type="sibTrans" cxnId="{FABCFA65-D71B-4820-97AE-292666A39462}">
      <dgm:prSet/>
      <dgm:spPr/>
      <dgm:t>
        <a:bodyPr/>
        <a:lstStyle/>
        <a:p>
          <a:endParaRPr lang="en-US"/>
        </a:p>
      </dgm:t>
    </dgm:pt>
    <dgm:pt modelId="{24D264CA-44E3-46E6-B8E8-C3B8975D58DF}">
      <dgm:prSet custT="1"/>
      <dgm:spPr/>
      <dgm:t>
        <a:bodyPr/>
        <a:lstStyle/>
        <a:p>
          <a:r>
            <a:rPr lang="en-US" sz="1800" dirty="0"/>
            <a:t>Drug Utilization Management</a:t>
          </a:r>
        </a:p>
      </dgm:t>
    </dgm:pt>
    <dgm:pt modelId="{AAAA5359-D8C3-43CC-B71A-8D06D0E9A113}" type="parTrans" cxnId="{C093695B-070F-4B67-91E9-523D724762BE}">
      <dgm:prSet/>
      <dgm:spPr/>
      <dgm:t>
        <a:bodyPr/>
        <a:lstStyle/>
        <a:p>
          <a:endParaRPr lang="en-US"/>
        </a:p>
      </dgm:t>
    </dgm:pt>
    <dgm:pt modelId="{21354AB1-0B21-4070-B743-249F87189C28}" type="sibTrans" cxnId="{C093695B-070F-4B67-91E9-523D724762BE}">
      <dgm:prSet/>
      <dgm:spPr/>
      <dgm:t>
        <a:bodyPr/>
        <a:lstStyle/>
        <a:p>
          <a:endParaRPr lang="en-US"/>
        </a:p>
      </dgm:t>
    </dgm:pt>
    <dgm:pt modelId="{031364A4-6D54-4C73-B09A-EAEF4FEDDE33}">
      <dgm:prSet custT="1"/>
      <dgm:spPr/>
      <dgm:t>
        <a:bodyPr/>
        <a:lstStyle/>
        <a:p>
          <a:r>
            <a:rPr lang="en-US" sz="1800" dirty="0"/>
            <a:t>Pharmacy Network Management</a:t>
          </a:r>
        </a:p>
      </dgm:t>
    </dgm:pt>
    <dgm:pt modelId="{20A2665D-903D-478E-A83B-C7DFA8915FD6}" type="parTrans" cxnId="{0CF3FBFD-AD6B-4FA3-A642-F8215845AD35}">
      <dgm:prSet/>
      <dgm:spPr/>
      <dgm:t>
        <a:bodyPr/>
        <a:lstStyle/>
        <a:p>
          <a:endParaRPr lang="en-US"/>
        </a:p>
      </dgm:t>
    </dgm:pt>
    <dgm:pt modelId="{54AED871-229A-4053-911C-155B6D12B12B}" type="sibTrans" cxnId="{0CF3FBFD-AD6B-4FA3-A642-F8215845AD35}">
      <dgm:prSet/>
      <dgm:spPr/>
      <dgm:t>
        <a:bodyPr/>
        <a:lstStyle/>
        <a:p>
          <a:endParaRPr lang="en-US"/>
        </a:p>
      </dgm:t>
    </dgm:pt>
    <dgm:pt modelId="{1AE0F55F-9B37-4824-9595-53557F85C15D}">
      <dgm:prSet custT="1"/>
      <dgm:spPr/>
      <dgm:t>
        <a:bodyPr/>
        <a:lstStyle/>
        <a:p>
          <a:r>
            <a:rPr lang="en-US" sz="1800" dirty="0"/>
            <a:t>Customer Service &amp; Communications</a:t>
          </a:r>
        </a:p>
      </dgm:t>
    </dgm:pt>
    <dgm:pt modelId="{16A23970-620C-43ED-9090-F1E3F319A5DD}" type="parTrans" cxnId="{7F7E2377-4A12-4045-827E-7F887CF8A1E3}">
      <dgm:prSet/>
      <dgm:spPr/>
      <dgm:t>
        <a:bodyPr/>
        <a:lstStyle/>
        <a:p>
          <a:endParaRPr lang="en-US"/>
        </a:p>
      </dgm:t>
    </dgm:pt>
    <dgm:pt modelId="{8D49940B-5D18-4D63-9F50-729C4D270DDB}" type="sibTrans" cxnId="{7F7E2377-4A12-4045-827E-7F887CF8A1E3}">
      <dgm:prSet/>
      <dgm:spPr/>
      <dgm:t>
        <a:bodyPr/>
        <a:lstStyle/>
        <a:p>
          <a:endParaRPr lang="en-US"/>
        </a:p>
      </dgm:t>
    </dgm:pt>
    <dgm:pt modelId="{DBF824AC-BFBB-42E4-A4E3-359288DBCE37}">
      <dgm:prSet phldrT="[Text]" custT="1"/>
      <dgm:spPr/>
      <dgm:t>
        <a:bodyPr/>
        <a:lstStyle/>
        <a:p>
          <a:r>
            <a:rPr lang="en-US" sz="1800" dirty="0"/>
            <a:t>Quality Management</a:t>
          </a:r>
        </a:p>
      </dgm:t>
    </dgm:pt>
    <dgm:pt modelId="{99FCAB8C-F16D-4C7F-BE13-D7493D3BC81F}" type="parTrans" cxnId="{0513C1E2-FE92-40B9-BA78-80F05B77A832}">
      <dgm:prSet/>
      <dgm:spPr/>
      <dgm:t>
        <a:bodyPr/>
        <a:lstStyle/>
        <a:p>
          <a:endParaRPr lang="en-US"/>
        </a:p>
      </dgm:t>
    </dgm:pt>
    <dgm:pt modelId="{8A2B201E-62B4-4FD9-8377-A1587D701986}" type="sibTrans" cxnId="{0513C1E2-FE92-40B9-BA78-80F05B77A832}">
      <dgm:prSet/>
      <dgm:spPr/>
      <dgm:t>
        <a:bodyPr/>
        <a:lstStyle/>
        <a:p>
          <a:endParaRPr lang="en-US"/>
        </a:p>
      </dgm:t>
    </dgm:pt>
    <dgm:pt modelId="{DF644CFE-D0AC-462F-8453-FB43D1170702}" type="pres">
      <dgm:prSet presAssocID="{E22F5ECC-F302-4961-81AE-751ECD0EA3F2}" presName="diagram" presStyleCnt="0">
        <dgm:presLayoutVars>
          <dgm:dir/>
          <dgm:resizeHandles val="exact"/>
        </dgm:presLayoutVars>
      </dgm:prSet>
      <dgm:spPr/>
    </dgm:pt>
    <dgm:pt modelId="{B32C6F61-38BA-4158-80C8-968619252B64}" type="pres">
      <dgm:prSet presAssocID="{3DF0941C-4100-4AA1-A8FC-2D9EC55BFC99}" presName="node" presStyleLbl="node1" presStyleIdx="0" presStyleCnt="6">
        <dgm:presLayoutVars>
          <dgm:bulletEnabled val="1"/>
        </dgm:presLayoutVars>
      </dgm:prSet>
      <dgm:spPr/>
    </dgm:pt>
    <dgm:pt modelId="{498BB2B7-C0AB-46F1-BA70-FF4A8AA51125}" type="pres">
      <dgm:prSet presAssocID="{38318708-1DCE-41F2-B252-51205801CDB7}" presName="sibTrans" presStyleCnt="0"/>
      <dgm:spPr/>
    </dgm:pt>
    <dgm:pt modelId="{990FF0D2-5945-4B6C-B5A9-2FA2E2BB95C3}" type="pres">
      <dgm:prSet presAssocID="{03FCBF05-AD1C-469B-B54D-5DDAFC28B825}" presName="node" presStyleLbl="node1" presStyleIdx="1" presStyleCnt="6">
        <dgm:presLayoutVars>
          <dgm:bulletEnabled val="1"/>
        </dgm:presLayoutVars>
      </dgm:prSet>
      <dgm:spPr/>
    </dgm:pt>
    <dgm:pt modelId="{5CCE1CE8-BCD5-45F6-93A8-D64D7D81CD10}" type="pres">
      <dgm:prSet presAssocID="{D2205226-9661-4B80-8806-D76542E99B31}" presName="sibTrans" presStyleCnt="0"/>
      <dgm:spPr/>
    </dgm:pt>
    <dgm:pt modelId="{A614F7A2-0DC6-4DF3-9BD5-4EC0E433DA8A}" type="pres">
      <dgm:prSet presAssocID="{24D264CA-44E3-46E6-B8E8-C3B8975D58DF}" presName="node" presStyleLbl="node1" presStyleIdx="2" presStyleCnt="6">
        <dgm:presLayoutVars>
          <dgm:bulletEnabled val="1"/>
        </dgm:presLayoutVars>
      </dgm:prSet>
      <dgm:spPr/>
    </dgm:pt>
    <dgm:pt modelId="{1FCB5058-312D-4460-A66E-5689607C5F83}" type="pres">
      <dgm:prSet presAssocID="{21354AB1-0B21-4070-B743-249F87189C28}" presName="sibTrans" presStyleCnt="0"/>
      <dgm:spPr/>
    </dgm:pt>
    <dgm:pt modelId="{B4647D53-517C-43BF-B359-3AD6F45E7D73}" type="pres">
      <dgm:prSet presAssocID="{031364A4-6D54-4C73-B09A-EAEF4FEDDE33}" presName="node" presStyleLbl="node1" presStyleIdx="3" presStyleCnt="6">
        <dgm:presLayoutVars>
          <dgm:bulletEnabled val="1"/>
        </dgm:presLayoutVars>
      </dgm:prSet>
      <dgm:spPr/>
    </dgm:pt>
    <dgm:pt modelId="{4BA66316-1136-4A15-BCD3-054523D0227A}" type="pres">
      <dgm:prSet presAssocID="{54AED871-229A-4053-911C-155B6D12B12B}" presName="sibTrans" presStyleCnt="0"/>
      <dgm:spPr/>
    </dgm:pt>
    <dgm:pt modelId="{F370496F-A690-4637-BCE3-4BC65E461C1E}" type="pres">
      <dgm:prSet presAssocID="{1AE0F55F-9B37-4824-9595-53557F85C15D}" presName="node" presStyleLbl="node1" presStyleIdx="4" presStyleCnt="6">
        <dgm:presLayoutVars>
          <dgm:bulletEnabled val="1"/>
        </dgm:presLayoutVars>
      </dgm:prSet>
      <dgm:spPr/>
    </dgm:pt>
    <dgm:pt modelId="{56177A27-02A0-49F1-BC24-CB03A6652F30}" type="pres">
      <dgm:prSet presAssocID="{8D49940B-5D18-4D63-9F50-729C4D270DDB}" presName="sibTrans" presStyleCnt="0"/>
      <dgm:spPr/>
    </dgm:pt>
    <dgm:pt modelId="{CF64F0EF-B800-48A0-8B47-6D7FAE45F3AB}" type="pres">
      <dgm:prSet presAssocID="{DBF824AC-BFBB-42E4-A4E3-359288DBCE37}" presName="node" presStyleLbl="node1" presStyleIdx="5" presStyleCnt="6">
        <dgm:presLayoutVars>
          <dgm:bulletEnabled val="1"/>
        </dgm:presLayoutVars>
      </dgm:prSet>
      <dgm:spPr/>
    </dgm:pt>
  </dgm:ptLst>
  <dgm:cxnLst>
    <dgm:cxn modelId="{C10B422B-5AB4-408A-8E3B-708713F716AC}" srcId="{E22F5ECC-F302-4961-81AE-751ECD0EA3F2}" destId="{3DF0941C-4100-4AA1-A8FC-2D9EC55BFC99}" srcOrd="0" destOrd="0" parTransId="{F98D7DE7-3708-4591-B45C-05A121EA36A2}" sibTransId="{38318708-1DCE-41F2-B252-51205801CDB7}"/>
    <dgm:cxn modelId="{B1677B40-AA66-49EE-892E-2C1B3C5480DE}" type="presOf" srcId="{031364A4-6D54-4C73-B09A-EAEF4FEDDE33}" destId="{B4647D53-517C-43BF-B359-3AD6F45E7D73}" srcOrd="0" destOrd="0" presId="urn:microsoft.com/office/officeart/2005/8/layout/default"/>
    <dgm:cxn modelId="{C093695B-070F-4B67-91E9-523D724762BE}" srcId="{E22F5ECC-F302-4961-81AE-751ECD0EA3F2}" destId="{24D264CA-44E3-46E6-B8E8-C3B8975D58DF}" srcOrd="2" destOrd="0" parTransId="{AAAA5359-D8C3-43CC-B71A-8D06D0E9A113}" sibTransId="{21354AB1-0B21-4070-B743-249F87189C28}"/>
    <dgm:cxn modelId="{FABCFA65-D71B-4820-97AE-292666A39462}" srcId="{E22F5ECC-F302-4961-81AE-751ECD0EA3F2}" destId="{03FCBF05-AD1C-469B-B54D-5DDAFC28B825}" srcOrd="1" destOrd="0" parTransId="{262E96CE-C668-4EAB-AD1E-61D2F9C9E547}" sibTransId="{D2205226-9661-4B80-8806-D76542E99B31}"/>
    <dgm:cxn modelId="{7F7E2377-4A12-4045-827E-7F887CF8A1E3}" srcId="{E22F5ECC-F302-4961-81AE-751ECD0EA3F2}" destId="{1AE0F55F-9B37-4824-9595-53557F85C15D}" srcOrd="4" destOrd="0" parTransId="{16A23970-620C-43ED-9090-F1E3F319A5DD}" sibTransId="{8D49940B-5D18-4D63-9F50-729C4D270DDB}"/>
    <dgm:cxn modelId="{A4020C81-96E0-4F8A-8FEB-92EC411A3B15}" type="presOf" srcId="{03FCBF05-AD1C-469B-B54D-5DDAFC28B825}" destId="{990FF0D2-5945-4B6C-B5A9-2FA2E2BB95C3}" srcOrd="0" destOrd="0" presId="urn:microsoft.com/office/officeart/2005/8/layout/default"/>
    <dgm:cxn modelId="{E0E7238B-1E03-4FBC-85A0-8C5F3B596876}" type="presOf" srcId="{DBF824AC-BFBB-42E4-A4E3-359288DBCE37}" destId="{CF64F0EF-B800-48A0-8B47-6D7FAE45F3AB}" srcOrd="0" destOrd="0" presId="urn:microsoft.com/office/officeart/2005/8/layout/default"/>
    <dgm:cxn modelId="{12A986B8-3A8C-401D-8587-5E8201150EF1}" type="presOf" srcId="{E22F5ECC-F302-4961-81AE-751ECD0EA3F2}" destId="{DF644CFE-D0AC-462F-8453-FB43D1170702}" srcOrd="0" destOrd="0" presId="urn:microsoft.com/office/officeart/2005/8/layout/default"/>
    <dgm:cxn modelId="{9B29D8BC-FA38-4D99-9C46-853647A68592}" type="presOf" srcId="{24D264CA-44E3-46E6-B8E8-C3B8975D58DF}" destId="{A614F7A2-0DC6-4DF3-9BD5-4EC0E433DA8A}" srcOrd="0" destOrd="0" presId="urn:microsoft.com/office/officeart/2005/8/layout/default"/>
    <dgm:cxn modelId="{597965D9-4AAE-4447-88B0-893B31431410}" type="presOf" srcId="{3DF0941C-4100-4AA1-A8FC-2D9EC55BFC99}" destId="{B32C6F61-38BA-4158-80C8-968619252B64}" srcOrd="0" destOrd="0" presId="urn:microsoft.com/office/officeart/2005/8/layout/default"/>
    <dgm:cxn modelId="{0513C1E2-FE92-40B9-BA78-80F05B77A832}" srcId="{E22F5ECC-F302-4961-81AE-751ECD0EA3F2}" destId="{DBF824AC-BFBB-42E4-A4E3-359288DBCE37}" srcOrd="5" destOrd="0" parTransId="{99FCAB8C-F16D-4C7F-BE13-D7493D3BC81F}" sibTransId="{8A2B201E-62B4-4FD9-8377-A1587D701986}"/>
    <dgm:cxn modelId="{BAAE67FD-C10B-4955-94A2-6BB11F1C8F21}" type="presOf" srcId="{1AE0F55F-9B37-4824-9595-53557F85C15D}" destId="{F370496F-A690-4637-BCE3-4BC65E461C1E}" srcOrd="0" destOrd="0" presId="urn:microsoft.com/office/officeart/2005/8/layout/default"/>
    <dgm:cxn modelId="{0CF3FBFD-AD6B-4FA3-A642-F8215845AD35}" srcId="{E22F5ECC-F302-4961-81AE-751ECD0EA3F2}" destId="{031364A4-6D54-4C73-B09A-EAEF4FEDDE33}" srcOrd="3" destOrd="0" parTransId="{20A2665D-903D-478E-A83B-C7DFA8915FD6}" sibTransId="{54AED871-229A-4053-911C-155B6D12B12B}"/>
    <dgm:cxn modelId="{7B3C89B1-4277-46D0-9D53-254979ACD041}" type="presParOf" srcId="{DF644CFE-D0AC-462F-8453-FB43D1170702}" destId="{B32C6F61-38BA-4158-80C8-968619252B64}" srcOrd="0" destOrd="0" presId="urn:microsoft.com/office/officeart/2005/8/layout/default"/>
    <dgm:cxn modelId="{E85F028D-3848-4021-B192-1AE7F57FCB95}" type="presParOf" srcId="{DF644CFE-D0AC-462F-8453-FB43D1170702}" destId="{498BB2B7-C0AB-46F1-BA70-FF4A8AA51125}" srcOrd="1" destOrd="0" presId="urn:microsoft.com/office/officeart/2005/8/layout/default"/>
    <dgm:cxn modelId="{D9866908-3E54-4941-AE56-03A7B7795393}" type="presParOf" srcId="{DF644CFE-D0AC-462F-8453-FB43D1170702}" destId="{990FF0D2-5945-4B6C-B5A9-2FA2E2BB95C3}" srcOrd="2" destOrd="0" presId="urn:microsoft.com/office/officeart/2005/8/layout/default"/>
    <dgm:cxn modelId="{560B52BD-C277-4046-965E-9975F81829F0}" type="presParOf" srcId="{DF644CFE-D0AC-462F-8453-FB43D1170702}" destId="{5CCE1CE8-BCD5-45F6-93A8-D64D7D81CD10}" srcOrd="3" destOrd="0" presId="urn:microsoft.com/office/officeart/2005/8/layout/default"/>
    <dgm:cxn modelId="{1E8FC990-5ADA-4685-81ED-F153DAA4EFF0}" type="presParOf" srcId="{DF644CFE-D0AC-462F-8453-FB43D1170702}" destId="{A614F7A2-0DC6-4DF3-9BD5-4EC0E433DA8A}" srcOrd="4" destOrd="0" presId="urn:microsoft.com/office/officeart/2005/8/layout/default"/>
    <dgm:cxn modelId="{8B57A1EE-8287-4AD1-95FE-4B05D1E3E1F2}" type="presParOf" srcId="{DF644CFE-D0AC-462F-8453-FB43D1170702}" destId="{1FCB5058-312D-4460-A66E-5689607C5F83}" srcOrd="5" destOrd="0" presId="urn:microsoft.com/office/officeart/2005/8/layout/default"/>
    <dgm:cxn modelId="{798CE023-32C2-4028-B90B-A4760353DC8E}" type="presParOf" srcId="{DF644CFE-D0AC-462F-8453-FB43D1170702}" destId="{B4647D53-517C-43BF-B359-3AD6F45E7D73}" srcOrd="6" destOrd="0" presId="urn:microsoft.com/office/officeart/2005/8/layout/default"/>
    <dgm:cxn modelId="{4041528C-003F-4151-B595-2E3AB85369AD}" type="presParOf" srcId="{DF644CFE-D0AC-462F-8453-FB43D1170702}" destId="{4BA66316-1136-4A15-BCD3-054523D0227A}" srcOrd="7" destOrd="0" presId="urn:microsoft.com/office/officeart/2005/8/layout/default"/>
    <dgm:cxn modelId="{96785EA4-2FB3-47C9-95D6-B730F5E52617}" type="presParOf" srcId="{DF644CFE-D0AC-462F-8453-FB43D1170702}" destId="{F370496F-A690-4637-BCE3-4BC65E461C1E}" srcOrd="8" destOrd="0" presId="urn:microsoft.com/office/officeart/2005/8/layout/default"/>
    <dgm:cxn modelId="{86AD720F-08C3-479C-9C79-91B3EFFC72E2}" type="presParOf" srcId="{DF644CFE-D0AC-462F-8453-FB43D1170702}" destId="{56177A27-02A0-49F1-BC24-CB03A6652F30}" srcOrd="9" destOrd="0" presId="urn:microsoft.com/office/officeart/2005/8/layout/default"/>
    <dgm:cxn modelId="{BFCE1657-DCCA-40B2-90D7-0D20352A47BE}" type="presParOf" srcId="{DF644CFE-D0AC-462F-8453-FB43D1170702}" destId="{CF64F0EF-B800-48A0-8B47-6D7FAE45F3A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7F6363-759E-4599-8ED7-D44161A961DC}" type="doc">
      <dgm:prSet loTypeId="urn:microsoft.com/office/officeart/2008/layout/LinedList" loCatId="list" qsTypeId="urn:microsoft.com/office/officeart/2005/8/quickstyle/simple1" qsCatId="simple" csTypeId="urn:microsoft.com/office/officeart/2005/8/colors/accent1_5" csCatId="accent1"/>
      <dgm:spPr/>
      <dgm:t>
        <a:bodyPr/>
        <a:lstStyle/>
        <a:p>
          <a:endParaRPr lang="en-US"/>
        </a:p>
      </dgm:t>
    </dgm:pt>
    <dgm:pt modelId="{D9451947-BA37-444C-8F06-C934DAB58C1F}">
      <dgm:prSet/>
      <dgm:spPr/>
      <dgm:t>
        <a:bodyPr/>
        <a:lstStyle/>
        <a:p>
          <a:r>
            <a:rPr lang="en-US"/>
            <a:t>Foundational</a:t>
          </a:r>
        </a:p>
      </dgm:t>
    </dgm:pt>
    <dgm:pt modelId="{4BC98DB1-E948-4769-83F0-C9F4DDD31D4F}" type="parTrans" cxnId="{84DDEE05-0B44-4FF5-9956-26AE2A3D3B10}">
      <dgm:prSet/>
      <dgm:spPr/>
      <dgm:t>
        <a:bodyPr/>
        <a:lstStyle/>
        <a:p>
          <a:endParaRPr lang="en-US"/>
        </a:p>
      </dgm:t>
    </dgm:pt>
    <dgm:pt modelId="{D0A3A4EC-359A-47A6-83E5-A2EF8048727D}" type="sibTrans" cxnId="{84DDEE05-0B44-4FF5-9956-26AE2A3D3B10}">
      <dgm:prSet/>
      <dgm:spPr/>
      <dgm:t>
        <a:bodyPr/>
        <a:lstStyle/>
        <a:p>
          <a:endParaRPr lang="en-US"/>
        </a:p>
      </dgm:t>
    </dgm:pt>
    <dgm:pt modelId="{3C28C770-8805-48B9-AB18-5DF79203A602}">
      <dgm:prSet/>
      <dgm:spPr/>
      <dgm:t>
        <a:bodyPr/>
        <a:lstStyle/>
        <a:p>
          <a:r>
            <a:rPr lang="en-US" dirty="0"/>
            <a:t>Risk Management</a:t>
          </a:r>
        </a:p>
      </dgm:t>
    </dgm:pt>
    <dgm:pt modelId="{4CEA1392-1D0D-4F23-BA90-A61D25CAA48D}" type="parTrans" cxnId="{4ED84709-575C-497D-A319-CA591F54A073}">
      <dgm:prSet/>
      <dgm:spPr/>
      <dgm:t>
        <a:bodyPr/>
        <a:lstStyle/>
        <a:p>
          <a:endParaRPr lang="en-US"/>
        </a:p>
      </dgm:t>
    </dgm:pt>
    <dgm:pt modelId="{EF4083D7-5616-4318-95EF-47A347DD308E}" type="sibTrans" cxnId="{4ED84709-575C-497D-A319-CA591F54A073}">
      <dgm:prSet/>
      <dgm:spPr/>
      <dgm:t>
        <a:bodyPr/>
        <a:lstStyle/>
        <a:p>
          <a:endParaRPr lang="en-US"/>
        </a:p>
      </dgm:t>
    </dgm:pt>
    <dgm:pt modelId="{E4EB0D10-0A65-4D6B-9481-086A38CABDB5}">
      <dgm:prSet/>
      <dgm:spPr/>
      <dgm:t>
        <a:bodyPr/>
        <a:lstStyle/>
        <a:p>
          <a:r>
            <a:rPr lang="en-US"/>
            <a:t>Consumer Protection and Empowerment</a:t>
          </a:r>
        </a:p>
      </dgm:t>
    </dgm:pt>
    <dgm:pt modelId="{2825D507-1699-4544-B178-6DCB79A1F962}" type="parTrans" cxnId="{A9561BBA-FE82-48DB-8F7A-8A7DF115CA9F}">
      <dgm:prSet/>
      <dgm:spPr/>
      <dgm:t>
        <a:bodyPr/>
        <a:lstStyle/>
        <a:p>
          <a:endParaRPr lang="en-US"/>
        </a:p>
      </dgm:t>
    </dgm:pt>
    <dgm:pt modelId="{C07673FA-67DB-427A-A02F-F9DA2B13B45A}" type="sibTrans" cxnId="{A9561BBA-FE82-48DB-8F7A-8A7DF115CA9F}">
      <dgm:prSet/>
      <dgm:spPr/>
      <dgm:t>
        <a:bodyPr/>
        <a:lstStyle/>
        <a:p>
          <a:endParaRPr lang="en-US"/>
        </a:p>
      </dgm:t>
    </dgm:pt>
    <dgm:pt modelId="{1D2D8FEA-C717-4223-8CB0-527179F3CA5E}">
      <dgm:prSet/>
      <dgm:spPr/>
      <dgm:t>
        <a:bodyPr/>
        <a:lstStyle/>
        <a:p>
          <a:r>
            <a:rPr lang="en-US"/>
            <a:t>Operations and Infrastructure</a:t>
          </a:r>
        </a:p>
      </dgm:t>
    </dgm:pt>
    <dgm:pt modelId="{50BD0EF8-DA1E-4BCD-A7A3-D65ED1448FB6}" type="parTrans" cxnId="{1E50A57D-2DFA-4119-939F-6965778B1675}">
      <dgm:prSet/>
      <dgm:spPr/>
      <dgm:t>
        <a:bodyPr/>
        <a:lstStyle/>
        <a:p>
          <a:endParaRPr lang="en-US"/>
        </a:p>
      </dgm:t>
    </dgm:pt>
    <dgm:pt modelId="{44C693E8-C926-49CA-9D95-F8D4DCFA8026}" type="sibTrans" cxnId="{1E50A57D-2DFA-4119-939F-6965778B1675}">
      <dgm:prSet/>
      <dgm:spPr/>
      <dgm:t>
        <a:bodyPr/>
        <a:lstStyle/>
        <a:p>
          <a:endParaRPr lang="en-US"/>
        </a:p>
      </dgm:t>
    </dgm:pt>
    <dgm:pt modelId="{3959EEE6-3D76-4419-83B1-E33BF10D44A2}">
      <dgm:prSet/>
      <dgm:spPr/>
      <dgm:t>
        <a:bodyPr/>
        <a:lstStyle/>
        <a:p>
          <a:r>
            <a:rPr lang="en-US" dirty="0"/>
            <a:t>Performance Monitoring and Improvement</a:t>
          </a:r>
        </a:p>
      </dgm:t>
    </dgm:pt>
    <dgm:pt modelId="{1EC2C72A-330B-4B3B-A493-90CB256BB3D1}" type="parTrans" cxnId="{F087EE2F-6389-4BC8-A66D-43A04F90D3FD}">
      <dgm:prSet/>
      <dgm:spPr/>
      <dgm:t>
        <a:bodyPr/>
        <a:lstStyle/>
        <a:p>
          <a:endParaRPr lang="en-US"/>
        </a:p>
      </dgm:t>
    </dgm:pt>
    <dgm:pt modelId="{CC310993-9350-4576-B8DF-234A618927A7}" type="sibTrans" cxnId="{F087EE2F-6389-4BC8-A66D-43A04F90D3FD}">
      <dgm:prSet/>
      <dgm:spPr/>
      <dgm:t>
        <a:bodyPr/>
        <a:lstStyle/>
        <a:p>
          <a:endParaRPr lang="en-US"/>
        </a:p>
      </dgm:t>
    </dgm:pt>
    <dgm:pt modelId="{5217499A-7E87-4DEB-86DF-83D9E7B350D3}">
      <dgm:prSet/>
      <dgm:spPr/>
      <dgm:t>
        <a:bodyPr/>
        <a:lstStyle/>
        <a:p>
          <a:r>
            <a:rPr lang="en-US"/>
            <a:t>Program</a:t>
          </a:r>
        </a:p>
      </dgm:t>
    </dgm:pt>
    <dgm:pt modelId="{03C2FB33-82F7-4344-8CEE-356826966641}" type="parTrans" cxnId="{A74E2B65-2442-4BA6-BB34-FE2D9F25032A}">
      <dgm:prSet/>
      <dgm:spPr/>
      <dgm:t>
        <a:bodyPr/>
        <a:lstStyle/>
        <a:p>
          <a:endParaRPr lang="en-US"/>
        </a:p>
      </dgm:t>
    </dgm:pt>
    <dgm:pt modelId="{BFD66DB1-201E-4516-8E7E-D6260A9079FE}" type="sibTrans" cxnId="{A74E2B65-2442-4BA6-BB34-FE2D9F25032A}">
      <dgm:prSet/>
      <dgm:spPr/>
      <dgm:t>
        <a:bodyPr/>
        <a:lstStyle/>
        <a:p>
          <a:endParaRPr lang="en-US"/>
        </a:p>
      </dgm:t>
    </dgm:pt>
    <dgm:pt modelId="{F4948483-0BD0-4F9B-B1D3-75E6FF0F00D9}">
      <dgm:prSet/>
      <dgm:spPr/>
      <dgm:t>
        <a:bodyPr/>
        <a:lstStyle/>
        <a:p>
          <a:r>
            <a:rPr lang="en-US"/>
            <a:t>Pharmacy Dispensing</a:t>
          </a:r>
        </a:p>
      </dgm:t>
    </dgm:pt>
    <dgm:pt modelId="{9ED7A1A2-A2D3-46DB-AB6E-1261F7B6639D}" type="parTrans" cxnId="{70C9F5A0-0FC6-4EAE-B931-17911EAE90E9}">
      <dgm:prSet/>
      <dgm:spPr/>
      <dgm:t>
        <a:bodyPr/>
        <a:lstStyle/>
        <a:p>
          <a:endParaRPr lang="en-US"/>
        </a:p>
      </dgm:t>
    </dgm:pt>
    <dgm:pt modelId="{DBF1EC83-5B58-44C6-BF07-F785AE383752}" type="sibTrans" cxnId="{70C9F5A0-0FC6-4EAE-B931-17911EAE90E9}">
      <dgm:prSet/>
      <dgm:spPr/>
      <dgm:t>
        <a:bodyPr/>
        <a:lstStyle/>
        <a:p>
          <a:endParaRPr lang="en-US"/>
        </a:p>
      </dgm:t>
    </dgm:pt>
    <dgm:pt modelId="{D830368F-309D-4ED2-9ABE-419E63BDF291}">
      <dgm:prSet/>
      <dgm:spPr/>
      <dgm:t>
        <a:bodyPr/>
        <a:lstStyle/>
        <a:p>
          <a:r>
            <a:rPr lang="en-US"/>
            <a:t>Pharmacy Product Handling and Security</a:t>
          </a:r>
        </a:p>
      </dgm:t>
    </dgm:pt>
    <dgm:pt modelId="{B540B098-0DC7-4EEA-B1BC-7A4216AF5503}" type="parTrans" cxnId="{160486EF-4FD5-4442-9E52-8CE933DD3D7A}">
      <dgm:prSet/>
      <dgm:spPr/>
      <dgm:t>
        <a:bodyPr/>
        <a:lstStyle/>
        <a:p>
          <a:endParaRPr lang="en-US"/>
        </a:p>
      </dgm:t>
    </dgm:pt>
    <dgm:pt modelId="{5175C379-2F8A-4144-B634-36B289161C60}" type="sibTrans" cxnId="{160486EF-4FD5-4442-9E52-8CE933DD3D7A}">
      <dgm:prSet/>
      <dgm:spPr/>
      <dgm:t>
        <a:bodyPr/>
        <a:lstStyle/>
        <a:p>
          <a:endParaRPr lang="en-US"/>
        </a:p>
      </dgm:t>
    </dgm:pt>
    <dgm:pt modelId="{395E4E87-F927-47E5-9836-CCD99B692DC1}">
      <dgm:prSet/>
      <dgm:spPr/>
      <dgm:t>
        <a:bodyPr/>
        <a:lstStyle/>
        <a:p>
          <a:r>
            <a:rPr lang="en-US"/>
            <a:t>Patient Service and Communication</a:t>
          </a:r>
        </a:p>
      </dgm:t>
    </dgm:pt>
    <dgm:pt modelId="{C6C46B60-78FD-42FF-A5A6-25F333329B69}" type="parTrans" cxnId="{1AB31320-026A-481B-A4AE-45A337A55006}">
      <dgm:prSet/>
      <dgm:spPr/>
      <dgm:t>
        <a:bodyPr/>
        <a:lstStyle/>
        <a:p>
          <a:endParaRPr lang="en-US"/>
        </a:p>
      </dgm:t>
    </dgm:pt>
    <dgm:pt modelId="{DB4C734A-D65D-4F07-A6EA-3317FA484478}" type="sibTrans" cxnId="{1AB31320-026A-481B-A4AE-45A337A55006}">
      <dgm:prSet/>
      <dgm:spPr/>
      <dgm:t>
        <a:bodyPr/>
        <a:lstStyle/>
        <a:p>
          <a:endParaRPr lang="en-US"/>
        </a:p>
      </dgm:t>
    </dgm:pt>
    <dgm:pt modelId="{8E4A3BE2-27C1-4E3C-ACFB-8144FC2C492E}">
      <dgm:prSet/>
      <dgm:spPr/>
      <dgm:t>
        <a:bodyPr/>
        <a:lstStyle/>
        <a:p>
          <a:r>
            <a:rPr lang="en-US" i="0" dirty="0">
              <a:solidFill>
                <a:srgbClr val="00B0F0"/>
              </a:solidFill>
            </a:rPr>
            <a:t>Patient Management*</a:t>
          </a:r>
        </a:p>
      </dgm:t>
    </dgm:pt>
    <dgm:pt modelId="{49C206A9-DE8F-4344-9CA8-DE6951DEEBB8}" type="parTrans" cxnId="{716E3083-88B3-4077-8323-F2B3C1899B8F}">
      <dgm:prSet/>
      <dgm:spPr/>
      <dgm:t>
        <a:bodyPr/>
        <a:lstStyle/>
        <a:p>
          <a:endParaRPr lang="en-US"/>
        </a:p>
      </dgm:t>
    </dgm:pt>
    <dgm:pt modelId="{18F73501-885C-49F3-BAB8-AF99C2095E46}" type="sibTrans" cxnId="{716E3083-88B3-4077-8323-F2B3C1899B8F}">
      <dgm:prSet/>
      <dgm:spPr/>
      <dgm:t>
        <a:bodyPr/>
        <a:lstStyle/>
        <a:p>
          <a:endParaRPr lang="en-US"/>
        </a:p>
      </dgm:t>
    </dgm:pt>
    <dgm:pt modelId="{E6C6A35B-008C-47DF-8D3A-001B247C9460}">
      <dgm:prSet/>
      <dgm:spPr/>
      <dgm:t>
        <a:bodyPr/>
        <a:lstStyle/>
        <a:p>
          <a:r>
            <a:rPr lang="en-US"/>
            <a:t>Reporting Performance Measures</a:t>
          </a:r>
        </a:p>
      </dgm:t>
    </dgm:pt>
    <dgm:pt modelId="{E9FD34E9-B6DC-4C29-AF38-441813FCACE1}" type="parTrans" cxnId="{66A5760D-2BE4-4F39-A5AD-4D465D879191}">
      <dgm:prSet/>
      <dgm:spPr/>
      <dgm:t>
        <a:bodyPr/>
        <a:lstStyle/>
        <a:p>
          <a:endParaRPr lang="en-US"/>
        </a:p>
      </dgm:t>
    </dgm:pt>
    <dgm:pt modelId="{3582B4F1-F23D-4D26-97A4-1E73A2CAD4BC}" type="sibTrans" cxnId="{66A5760D-2BE4-4F39-A5AD-4D465D879191}">
      <dgm:prSet/>
      <dgm:spPr/>
      <dgm:t>
        <a:bodyPr/>
        <a:lstStyle/>
        <a:p>
          <a:endParaRPr lang="en-US"/>
        </a:p>
      </dgm:t>
    </dgm:pt>
    <dgm:pt modelId="{5FD3A2CE-880F-456C-8F47-CEA96FE01293}" type="pres">
      <dgm:prSet presAssocID="{967F6363-759E-4599-8ED7-D44161A961DC}" presName="vert0" presStyleCnt="0">
        <dgm:presLayoutVars>
          <dgm:dir/>
          <dgm:animOne val="branch"/>
          <dgm:animLvl val="lvl"/>
        </dgm:presLayoutVars>
      </dgm:prSet>
      <dgm:spPr/>
    </dgm:pt>
    <dgm:pt modelId="{8E6FDBAE-1FCB-4424-A7CB-63163A9CB800}" type="pres">
      <dgm:prSet presAssocID="{D9451947-BA37-444C-8F06-C934DAB58C1F}" presName="thickLine" presStyleLbl="alignNode1" presStyleIdx="0" presStyleCnt="2"/>
      <dgm:spPr/>
    </dgm:pt>
    <dgm:pt modelId="{F00D4C61-E49E-405C-AECA-2D46A9F4DCC2}" type="pres">
      <dgm:prSet presAssocID="{D9451947-BA37-444C-8F06-C934DAB58C1F}" presName="horz1" presStyleCnt="0"/>
      <dgm:spPr/>
    </dgm:pt>
    <dgm:pt modelId="{A7809BBD-C8DA-40E5-AB62-6CDB2A8C23BF}" type="pres">
      <dgm:prSet presAssocID="{D9451947-BA37-444C-8F06-C934DAB58C1F}" presName="tx1" presStyleLbl="revTx" presStyleIdx="0" presStyleCnt="11"/>
      <dgm:spPr/>
    </dgm:pt>
    <dgm:pt modelId="{1CF090DD-DD84-437A-AE9C-37C3EC432EEF}" type="pres">
      <dgm:prSet presAssocID="{D9451947-BA37-444C-8F06-C934DAB58C1F}" presName="vert1" presStyleCnt="0"/>
      <dgm:spPr/>
    </dgm:pt>
    <dgm:pt modelId="{665CAECD-7D00-42A7-BBB9-2420D18468D2}" type="pres">
      <dgm:prSet presAssocID="{3C28C770-8805-48B9-AB18-5DF79203A602}" presName="vertSpace2a" presStyleCnt="0"/>
      <dgm:spPr/>
    </dgm:pt>
    <dgm:pt modelId="{B269F209-2D38-4F84-B450-5317030A4EB5}" type="pres">
      <dgm:prSet presAssocID="{3C28C770-8805-48B9-AB18-5DF79203A602}" presName="horz2" presStyleCnt="0"/>
      <dgm:spPr/>
    </dgm:pt>
    <dgm:pt modelId="{CC7E992F-F99E-45C4-AE05-B4896E3B526A}" type="pres">
      <dgm:prSet presAssocID="{3C28C770-8805-48B9-AB18-5DF79203A602}" presName="horzSpace2" presStyleCnt="0"/>
      <dgm:spPr/>
    </dgm:pt>
    <dgm:pt modelId="{6A728928-F785-4ECA-9693-687C167730E6}" type="pres">
      <dgm:prSet presAssocID="{3C28C770-8805-48B9-AB18-5DF79203A602}" presName="tx2" presStyleLbl="revTx" presStyleIdx="1" presStyleCnt="11"/>
      <dgm:spPr/>
    </dgm:pt>
    <dgm:pt modelId="{8686BE4A-72A8-46AD-AB75-37E34A233704}" type="pres">
      <dgm:prSet presAssocID="{3C28C770-8805-48B9-AB18-5DF79203A602}" presName="vert2" presStyleCnt="0"/>
      <dgm:spPr/>
    </dgm:pt>
    <dgm:pt modelId="{67F4FD30-4673-4E42-A7E9-1704CAEF415A}" type="pres">
      <dgm:prSet presAssocID="{3C28C770-8805-48B9-AB18-5DF79203A602}" presName="thinLine2b" presStyleLbl="callout" presStyleIdx="0" presStyleCnt="9"/>
      <dgm:spPr/>
    </dgm:pt>
    <dgm:pt modelId="{192ECFBF-EE56-4649-AC1D-84FCBF11B5F0}" type="pres">
      <dgm:prSet presAssocID="{3C28C770-8805-48B9-AB18-5DF79203A602}" presName="vertSpace2b" presStyleCnt="0"/>
      <dgm:spPr/>
    </dgm:pt>
    <dgm:pt modelId="{C57C81BB-4508-4F45-9FF6-995C853852CC}" type="pres">
      <dgm:prSet presAssocID="{E4EB0D10-0A65-4D6B-9481-086A38CABDB5}" presName="horz2" presStyleCnt="0"/>
      <dgm:spPr/>
    </dgm:pt>
    <dgm:pt modelId="{95F3AE9C-92D4-4409-8073-68C41D4C3141}" type="pres">
      <dgm:prSet presAssocID="{E4EB0D10-0A65-4D6B-9481-086A38CABDB5}" presName="horzSpace2" presStyleCnt="0"/>
      <dgm:spPr/>
    </dgm:pt>
    <dgm:pt modelId="{385C9252-704F-4431-9F17-5DF62A157ADA}" type="pres">
      <dgm:prSet presAssocID="{E4EB0D10-0A65-4D6B-9481-086A38CABDB5}" presName="tx2" presStyleLbl="revTx" presStyleIdx="2" presStyleCnt="11"/>
      <dgm:spPr/>
    </dgm:pt>
    <dgm:pt modelId="{659873BE-80FB-4A76-9F1A-938B8D5C26D8}" type="pres">
      <dgm:prSet presAssocID="{E4EB0D10-0A65-4D6B-9481-086A38CABDB5}" presName="vert2" presStyleCnt="0"/>
      <dgm:spPr/>
    </dgm:pt>
    <dgm:pt modelId="{FFF512BC-8481-4898-B30D-F8092E7A635E}" type="pres">
      <dgm:prSet presAssocID="{E4EB0D10-0A65-4D6B-9481-086A38CABDB5}" presName="thinLine2b" presStyleLbl="callout" presStyleIdx="1" presStyleCnt="9"/>
      <dgm:spPr/>
    </dgm:pt>
    <dgm:pt modelId="{6EC15DD3-3D60-45F3-AE44-A830FC208191}" type="pres">
      <dgm:prSet presAssocID="{E4EB0D10-0A65-4D6B-9481-086A38CABDB5}" presName="vertSpace2b" presStyleCnt="0"/>
      <dgm:spPr/>
    </dgm:pt>
    <dgm:pt modelId="{00AF4ED3-4683-4764-8F1E-850177D4C207}" type="pres">
      <dgm:prSet presAssocID="{1D2D8FEA-C717-4223-8CB0-527179F3CA5E}" presName="horz2" presStyleCnt="0"/>
      <dgm:spPr/>
    </dgm:pt>
    <dgm:pt modelId="{5472799E-9BF0-4675-AEBB-83DEAF2AE659}" type="pres">
      <dgm:prSet presAssocID="{1D2D8FEA-C717-4223-8CB0-527179F3CA5E}" presName="horzSpace2" presStyleCnt="0"/>
      <dgm:spPr/>
    </dgm:pt>
    <dgm:pt modelId="{0DA5C6B1-27D6-46EA-B33B-4AF2FDAEB9CF}" type="pres">
      <dgm:prSet presAssocID="{1D2D8FEA-C717-4223-8CB0-527179F3CA5E}" presName="tx2" presStyleLbl="revTx" presStyleIdx="3" presStyleCnt="11"/>
      <dgm:spPr/>
    </dgm:pt>
    <dgm:pt modelId="{86C7EE11-954F-4FE2-AC07-2479A7D2E13E}" type="pres">
      <dgm:prSet presAssocID="{1D2D8FEA-C717-4223-8CB0-527179F3CA5E}" presName="vert2" presStyleCnt="0"/>
      <dgm:spPr/>
    </dgm:pt>
    <dgm:pt modelId="{D813AC29-2F02-4585-8A63-0EBCB6CFD3F5}" type="pres">
      <dgm:prSet presAssocID="{1D2D8FEA-C717-4223-8CB0-527179F3CA5E}" presName="thinLine2b" presStyleLbl="callout" presStyleIdx="2" presStyleCnt="9"/>
      <dgm:spPr/>
    </dgm:pt>
    <dgm:pt modelId="{81ADFAA0-A59F-45D9-8AEB-33A076636C2F}" type="pres">
      <dgm:prSet presAssocID="{1D2D8FEA-C717-4223-8CB0-527179F3CA5E}" presName="vertSpace2b" presStyleCnt="0"/>
      <dgm:spPr/>
    </dgm:pt>
    <dgm:pt modelId="{4E2C3578-8E9E-4B41-999F-FAAE3FBD027C}" type="pres">
      <dgm:prSet presAssocID="{3959EEE6-3D76-4419-83B1-E33BF10D44A2}" presName="horz2" presStyleCnt="0"/>
      <dgm:spPr/>
    </dgm:pt>
    <dgm:pt modelId="{C714FEBE-E060-4358-A7F7-C6A3ECE0B076}" type="pres">
      <dgm:prSet presAssocID="{3959EEE6-3D76-4419-83B1-E33BF10D44A2}" presName="horzSpace2" presStyleCnt="0"/>
      <dgm:spPr/>
    </dgm:pt>
    <dgm:pt modelId="{CD78B06F-92C3-4E03-99BB-35D0989E64DD}" type="pres">
      <dgm:prSet presAssocID="{3959EEE6-3D76-4419-83B1-E33BF10D44A2}" presName="tx2" presStyleLbl="revTx" presStyleIdx="4" presStyleCnt="11"/>
      <dgm:spPr/>
    </dgm:pt>
    <dgm:pt modelId="{BCF198A2-590D-4B64-9DEE-124ED940EDBC}" type="pres">
      <dgm:prSet presAssocID="{3959EEE6-3D76-4419-83B1-E33BF10D44A2}" presName="vert2" presStyleCnt="0"/>
      <dgm:spPr/>
    </dgm:pt>
    <dgm:pt modelId="{21BB84EF-1FCC-46CD-9258-7DE4FDE5F691}" type="pres">
      <dgm:prSet presAssocID="{3959EEE6-3D76-4419-83B1-E33BF10D44A2}" presName="thinLine2b" presStyleLbl="callout" presStyleIdx="3" presStyleCnt="9"/>
      <dgm:spPr/>
    </dgm:pt>
    <dgm:pt modelId="{99CBF753-7754-42D8-BF80-49B7129F55AB}" type="pres">
      <dgm:prSet presAssocID="{3959EEE6-3D76-4419-83B1-E33BF10D44A2}" presName="vertSpace2b" presStyleCnt="0"/>
      <dgm:spPr/>
    </dgm:pt>
    <dgm:pt modelId="{8E29F405-B5EA-4C79-8887-D45488F32066}" type="pres">
      <dgm:prSet presAssocID="{5217499A-7E87-4DEB-86DF-83D9E7B350D3}" presName="thickLine" presStyleLbl="alignNode1" presStyleIdx="1" presStyleCnt="2"/>
      <dgm:spPr/>
    </dgm:pt>
    <dgm:pt modelId="{27C2B53A-7F10-4DFE-8A78-049EB82942B1}" type="pres">
      <dgm:prSet presAssocID="{5217499A-7E87-4DEB-86DF-83D9E7B350D3}" presName="horz1" presStyleCnt="0"/>
      <dgm:spPr/>
    </dgm:pt>
    <dgm:pt modelId="{C382FCAE-3C85-4657-9831-961F5FAC4210}" type="pres">
      <dgm:prSet presAssocID="{5217499A-7E87-4DEB-86DF-83D9E7B350D3}" presName="tx1" presStyleLbl="revTx" presStyleIdx="5" presStyleCnt="11"/>
      <dgm:spPr/>
    </dgm:pt>
    <dgm:pt modelId="{6B44327F-CA44-4CF2-BB1A-3864172076C5}" type="pres">
      <dgm:prSet presAssocID="{5217499A-7E87-4DEB-86DF-83D9E7B350D3}" presName="vert1" presStyleCnt="0"/>
      <dgm:spPr/>
    </dgm:pt>
    <dgm:pt modelId="{095EAEF7-B456-4E6F-8535-072799C01535}" type="pres">
      <dgm:prSet presAssocID="{F4948483-0BD0-4F9B-B1D3-75E6FF0F00D9}" presName="vertSpace2a" presStyleCnt="0"/>
      <dgm:spPr/>
    </dgm:pt>
    <dgm:pt modelId="{8777C931-21AE-45F9-82F5-476FCF8DC253}" type="pres">
      <dgm:prSet presAssocID="{F4948483-0BD0-4F9B-B1D3-75E6FF0F00D9}" presName="horz2" presStyleCnt="0"/>
      <dgm:spPr/>
    </dgm:pt>
    <dgm:pt modelId="{161E8C2A-A6A5-499B-99A1-82F540E33F28}" type="pres">
      <dgm:prSet presAssocID="{F4948483-0BD0-4F9B-B1D3-75E6FF0F00D9}" presName="horzSpace2" presStyleCnt="0"/>
      <dgm:spPr/>
    </dgm:pt>
    <dgm:pt modelId="{8125EDBB-A52C-4CFA-A16B-D8944E3C7DD4}" type="pres">
      <dgm:prSet presAssocID="{F4948483-0BD0-4F9B-B1D3-75E6FF0F00D9}" presName="tx2" presStyleLbl="revTx" presStyleIdx="6" presStyleCnt="11"/>
      <dgm:spPr/>
    </dgm:pt>
    <dgm:pt modelId="{4A35727C-2293-401E-BB6E-974AB02852CA}" type="pres">
      <dgm:prSet presAssocID="{F4948483-0BD0-4F9B-B1D3-75E6FF0F00D9}" presName="vert2" presStyleCnt="0"/>
      <dgm:spPr/>
    </dgm:pt>
    <dgm:pt modelId="{C1DEAFF6-82D9-4C48-A49D-B47657B88DD9}" type="pres">
      <dgm:prSet presAssocID="{F4948483-0BD0-4F9B-B1D3-75E6FF0F00D9}" presName="thinLine2b" presStyleLbl="callout" presStyleIdx="4" presStyleCnt="9"/>
      <dgm:spPr/>
    </dgm:pt>
    <dgm:pt modelId="{FE49640E-365C-448C-909A-7EB5BDBCE0D1}" type="pres">
      <dgm:prSet presAssocID="{F4948483-0BD0-4F9B-B1D3-75E6FF0F00D9}" presName="vertSpace2b" presStyleCnt="0"/>
      <dgm:spPr/>
    </dgm:pt>
    <dgm:pt modelId="{FC50DDAD-8899-499E-A50E-B9B3DCC61442}" type="pres">
      <dgm:prSet presAssocID="{D830368F-309D-4ED2-9ABE-419E63BDF291}" presName="horz2" presStyleCnt="0"/>
      <dgm:spPr/>
    </dgm:pt>
    <dgm:pt modelId="{72B9B5ED-5C35-4D03-9B74-C6853506FC60}" type="pres">
      <dgm:prSet presAssocID="{D830368F-309D-4ED2-9ABE-419E63BDF291}" presName="horzSpace2" presStyleCnt="0"/>
      <dgm:spPr/>
    </dgm:pt>
    <dgm:pt modelId="{36D42A99-6F87-48AF-ABFE-E199B9E9355D}" type="pres">
      <dgm:prSet presAssocID="{D830368F-309D-4ED2-9ABE-419E63BDF291}" presName="tx2" presStyleLbl="revTx" presStyleIdx="7" presStyleCnt="11"/>
      <dgm:spPr/>
    </dgm:pt>
    <dgm:pt modelId="{072DC843-E9BA-4406-86D0-3C08A71CCDAF}" type="pres">
      <dgm:prSet presAssocID="{D830368F-309D-4ED2-9ABE-419E63BDF291}" presName="vert2" presStyleCnt="0"/>
      <dgm:spPr/>
    </dgm:pt>
    <dgm:pt modelId="{15A6F4D9-CA74-43DA-901D-DE051C978C9D}" type="pres">
      <dgm:prSet presAssocID="{D830368F-309D-4ED2-9ABE-419E63BDF291}" presName="thinLine2b" presStyleLbl="callout" presStyleIdx="5" presStyleCnt="9"/>
      <dgm:spPr/>
    </dgm:pt>
    <dgm:pt modelId="{5C9DFD2F-D885-4971-8680-B5F9737CAD0C}" type="pres">
      <dgm:prSet presAssocID="{D830368F-309D-4ED2-9ABE-419E63BDF291}" presName="vertSpace2b" presStyleCnt="0"/>
      <dgm:spPr/>
    </dgm:pt>
    <dgm:pt modelId="{F0C1EBC1-97D1-495F-84C2-430A9E1D45E4}" type="pres">
      <dgm:prSet presAssocID="{395E4E87-F927-47E5-9836-CCD99B692DC1}" presName="horz2" presStyleCnt="0"/>
      <dgm:spPr/>
    </dgm:pt>
    <dgm:pt modelId="{E6ADAEA9-E37B-4524-B174-952D03A16833}" type="pres">
      <dgm:prSet presAssocID="{395E4E87-F927-47E5-9836-CCD99B692DC1}" presName="horzSpace2" presStyleCnt="0"/>
      <dgm:spPr/>
    </dgm:pt>
    <dgm:pt modelId="{D6A97044-1A88-4BC2-AECB-9D8EA738D416}" type="pres">
      <dgm:prSet presAssocID="{395E4E87-F927-47E5-9836-CCD99B692DC1}" presName="tx2" presStyleLbl="revTx" presStyleIdx="8" presStyleCnt="11"/>
      <dgm:spPr/>
    </dgm:pt>
    <dgm:pt modelId="{F1875CF1-3370-4232-AA0B-D5E1CA58A21D}" type="pres">
      <dgm:prSet presAssocID="{395E4E87-F927-47E5-9836-CCD99B692DC1}" presName="vert2" presStyleCnt="0"/>
      <dgm:spPr/>
    </dgm:pt>
    <dgm:pt modelId="{EE285C32-5E99-42E8-9AE7-D73406E3D98C}" type="pres">
      <dgm:prSet presAssocID="{395E4E87-F927-47E5-9836-CCD99B692DC1}" presName="thinLine2b" presStyleLbl="callout" presStyleIdx="6" presStyleCnt="9"/>
      <dgm:spPr/>
    </dgm:pt>
    <dgm:pt modelId="{4204F182-65B3-4224-A01C-EFC42F9B9A61}" type="pres">
      <dgm:prSet presAssocID="{395E4E87-F927-47E5-9836-CCD99B692DC1}" presName="vertSpace2b" presStyleCnt="0"/>
      <dgm:spPr/>
    </dgm:pt>
    <dgm:pt modelId="{EEF3CA14-3D46-41BB-81E1-27703DA4489C}" type="pres">
      <dgm:prSet presAssocID="{8E4A3BE2-27C1-4E3C-ACFB-8144FC2C492E}" presName="horz2" presStyleCnt="0"/>
      <dgm:spPr/>
    </dgm:pt>
    <dgm:pt modelId="{51E30E69-8BA0-487C-BBAD-D0D04E0EA038}" type="pres">
      <dgm:prSet presAssocID="{8E4A3BE2-27C1-4E3C-ACFB-8144FC2C492E}" presName="horzSpace2" presStyleCnt="0"/>
      <dgm:spPr/>
    </dgm:pt>
    <dgm:pt modelId="{635C484B-997B-4EF7-869C-51B82CDB18F1}" type="pres">
      <dgm:prSet presAssocID="{8E4A3BE2-27C1-4E3C-ACFB-8144FC2C492E}" presName="tx2" presStyleLbl="revTx" presStyleIdx="9" presStyleCnt="11"/>
      <dgm:spPr/>
    </dgm:pt>
    <dgm:pt modelId="{1B3DEB46-E808-4059-863C-DAF4F80036E8}" type="pres">
      <dgm:prSet presAssocID="{8E4A3BE2-27C1-4E3C-ACFB-8144FC2C492E}" presName="vert2" presStyleCnt="0"/>
      <dgm:spPr/>
    </dgm:pt>
    <dgm:pt modelId="{950B1B8F-A513-4BAF-80D4-C920448F7D55}" type="pres">
      <dgm:prSet presAssocID="{8E4A3BE2-27C1-4E3C-ACFB-8144FC2C492E}" presName="thinLine2b" presStyleLbl="callout" presStyleIdx="7" presStyleCnt="9"/>
      <dgm:spPr/>
    </dgm:pt>
    <dgm:pt modelId="{44AFCDA0-246A-46EC-BF90-DE8EA298DAA2}" type="pres">
      <dgm:prSet presAssocID="{8E4A3BE2-27C1-4E3C-ACFB-8144FC2C492E}" presName="vertSpace2b" presStyleCnt="0"/>
      <dgm:spPr/>
    </dgm:pt>
    <dgm:pt modelId="{B5D0269C-6634-4179-A05B-1ABDA4A03E82}" type="pres">
      <dgm:prSet presAssocID="{E6C6A35B-008C-47DF-8D3A-001B247C9460}" presName="horz2" presStyleCnt="0"/>
      <dgm:spPr/>
    </dgm:pt>
    <dgm:pt modelId="{B8A0508E-01FB-4EE9-9D0F-1B2E167156CD}" type="pres">
      <dgm:prSet presAssocID="{E6C6A35B-008C-47DF-8D3A-001B247C9460}" presName="horzSpace2" presStyleCnt="0"/>
      <dgm:spPr/>
    </dgm:pt>
    <dgm:pt modelId="{7683569D-AD81-43F6-9D68-E87E3E86388F}" type="pres">
      <dgm:prSet presAssocID="{E6C6A35B-008C-47DF-8D3A-001B247C9460}" presName="tx2" presStyleLbl="revTx" presStyleIdx="10" presStyleCnt="11"/>
      <dgm:spPr/>
    </dgm:pt>
    <dgm:pt modelId="{6D7EDBC2-F8F0-44B2-A291-38DA51631BE3}" type="pres">
      <dgm:prSet presAssocID="{E6C6A35B-008C-47DF-8D3A-001B247C9460}" presName="vert2" presStyleCnt="0"/>
      <dgm:spPr/>
    </dgm:pt>
    <dgm:pt modelId="{C106D6AD-0EBE-40B2-81AD-DA7DE409440F}" type="pres">
      <dgm:prSet presAssocID="{E6C6A35B-008C-47DF-8D3A-001B247C9460}" presName="thinLine2b" presStyleLbl="callout" presStyleIdx="8" presStyleCnt="9"/>
      <dgm:spPr/>
    </dgm:pt>
    <dgm:pt modelId="{A29F8C1F-7713-4B9A-B6DC-BFB9D346DB3D}" type="pres">
      <dgm:prSet presAssocID="{E6C6A35B-008C-47DF-8D3A-001B247C9460}" presName="vertSpace2b" presStyleCnt="0"/>
      <dgm:spPr/>
    </dgm:pt>
  </dgm:ptLst>
  <dgm:cxnLst>
    <dgm:cxn modelId="{5510DA05-7FF8-4BEF-A358-00398508B556}" type="presOf" srcId="{3C28C770-8805-48B9-AB18-5DF79203A602}" destId="{6A728928-F785-4ECA-9693-687C167730E6}" srcOrd="0" destOrd="0" presId="urn:microsoft.com/office/officeart/2008/layout/LinedList"/>
    <dgm:cxn modelId="{84DDEE05-0B44-4FF5-9956-26AE2A3D3B10}" srcId="{967F6363-759E-4599-8ED7-D44161A961DC}" destId="{D9451947-BA37-444C-8F06-C934DAB58C1F}" srcOrd="0" destOrd="0" parTransId="{4BC98DB1-E948-4769-83F0-C9F4DDD31D4F}" sibTransId="{D0A3A4EC-359A-47A6-83E5-A2EF8048727D}"/>
    <dgm:cxn modelId="{4ED84709-575C-497D-A319-CA591F54A073}" srcId="{D9451947-BA37-444C-8F06-C934DAB58C1F}" destId="{3C28C770-8805-48B9-AB18-5DF79203A602}" srcOrd="0" destOrd="0" parTransId="{4CEA1392-1D0D-4F23-BA90-A61D25CAA48D}" sibTransId="{EF4083D7-5616-4318-95EF-47A347DD308E}"/>
    <dgm:cxn modelId="{66A5760D-2BE4-4F39-A5AD-4D465D879191}" srcId="{5217499A-7E87-4DEB-86DF-83D9E7B350D3}" destId="{E6C6A35B-008C-47DF-8D3A-001B247C9460}" srcOrd="4" destOrd="0" parTransId="{E9FD34E9-B6DC-4C29-AF38-441813FCACE1}" sibTransId="{3582B4F1-F23D-4D26-97A4-1E73A2CAD4BC}"/>
    <dgm:cxn modelId="{79BA2411-01B2-4DA9-8FE7-D7BCFBF6EAC4}" type="presOf" srcId="{F4948483-0BD0-4F9B-B1D3-75E6FF0F00D9}" destId="{8125EDBB-A52C-4CFA-A16B-D8944E3C7DD4}" srcOrd="0" destOrd="0" presId="urn:microsoft.com/office/officeart/2008/layout/LinedList"/>
    <dgm:cxn modelId="{1AB31320-026A-481B-A4AE-45A337A55006}" srcId="{5217499A-7E87-4DEB-86DF-83D9E7B350D3}" destId="{395E4E87-F927-47E5-9836-CCD99B692DC1}" srcOrd="2" destOrd="0" parTransId="{C6C46B60-78FD-42FF-A5A6-25F333329B69}" sibTransId="{DB4C734A-D65D-4F07-A6EA-3317FA484478}"/>
    <dgm:cxn modelId="{F087EE2F-6389-4BC8-A66D-43A04F90D3FD}" srcId="{D9451947-BA37-444C-8F06-C934DAB58C1F}" destId="{3959EEE6-3D76-4419-83B1-E33BF10D44A2}" srcOrd="3" destOrd="0" parTransId="{1EC2C72A-330B-4B3B-A493-90CB256BB3D1}" sibTransId="{CC310993-9350-4576-B8DF-234A618927A7}"/>
    <dgm:cxn modelId="{2C8A2940-27ED-44D5-A0F3-1ADB8B70B06E}" type="presOf" srcId="{E4EB0D10-0A65-4D6B-9481-086A38CABDB5}" destId="{385C9252-704F-4431-9F17-5DF62A157ADA}" srcOrd="0" destOrd="0" presId="urn:microsoft.com/office/officeart/2008/layout/LinedList"/>
    <dgm:cxn modelId="{BEC04640-D0F6-4416-95FC-A04AF00C4381}" type="presOf" srcId="{5217499A-7E87-4DEB-86DF-83D9E7B350D3}" destId="{C382FCAE-3C85-4657-9831-961F5FAC4210}" srcOrd="0" destOrd="0" presId="urn:microsoft.com/office/officeart/2008/layout/LinedList"/>
    <dgm:cxn modelId="{A74E2B65-2442-4BA6-BB34-FE2D9F25032A}" srcId="{967F6363-759E-4599-8ED7-D44161A961DC}" destId="{5217499A-7E87-4DEB-86DF-83D9E7B350D3}" srcOrd="1" destOrd="0" parTransId="{03C2FB33-82F7-4344-8CEE-356826966641}" sibTransId="{BFD66DB1-201E-4516-8E7E-D6260A9079FE}"/>
    <dgm:cxn modelId="{6BD86F68-0B2F-4AFA-A19B-484A44F7267B}" type="presOf" srcId="{3959EEE6-3D76-4419-83B1-E33BF10D44A2}" destId="{CD78B06F-92C3-4E03-99BB-35D0989E64DD}" srcOrd="0" destOrd="0" presId="urn:microsoft.com/office/officeart/2008/layout/LinedList"/>
    <dgm:cxn modelId="{E8DE426C-EEE4-4F61-BD13-40936EDCB5C2}" type="presOf" srcId="{D9451947-BA37-444C-8F06-C934DAB58C1F}" destId="{A7809BBD-C8DA-40E5-AB62-6CDB2A8C23BF}" srcOrd="0" destOrd="0" presId="urn:microsoft.com/office/officeart/2008/layout/LinedList"/>
    <dgm:cxn modelId="{1E50A57D-2DFA-4119-939F-6965778B1675}" srcId="{D9451947-BA37-444C-8F06-C934DAB58C1F}" destId="{1D2D8FEA-C717-4223-8CB0-527179F3CA5E}" srcOrd="2" destOrd="0" parTransId="{50BD0EF8-DA1E-4BCD-A7A3-D65ED1448FB6}" sibTransId="{44C693E8-C926-49CA-9D95-F8D4DCFA8026}"/>
    <dgm:cxn modelId="{0E1B2D7F-09A4-4488-A5B9-D776604173E9}" type="presOf" srcId="{8E4A3BE2-27C1-4E3C-ACFB-8144FC2C492E}" destId="{635C484B-997B-4EF7-869C-51B82CDB18F1}" srcOrd="0" destOrd="0" presId="urn:microsoft.com/office/officeart/2008/layout/LinedList"/>
    <dgm:cxn modelId="{716E3083-88B3-4077-8323-F2B3C1899B8F}" srcId="{5217499A-7E87-4DEB-86DF-83D9E7B350D3}" destId="{8E4A3BE2-27C1-4E3C-ACFB-8144FC2C492E}" srcOrd="3" destOrd="0" parTransId="{49C206A9-DE8F-4344-9CA8-DE6951DEEBB8}" sibTransId="{18F73501-885C-49F3-BAB8-AF99C2095E46}"/>
    <dgm:cxn modelId="{2C00458E-399A-466E-B581-20FB4119CA90}" type="presOf" srcId="{D830368F-309D-4ED2-9ABE-419E63BDF291}" destId="{36D42A99-6F87-48AF-ABFE-E199B9E9355D}" srcOrd="0" destOrd="0" presId="urn:microsoft.com/office/officeart/2008/layout/LinedList"/>
    <dgm:cxn modelId="{70C9F5A0-0FC6-4EAE-B931-17911EAE90E9}" srcId="{5217499A-7E87-4DEB-86DF-83D9E7B350D3}" destId="{F4948483-0BD0-4F9B-B1D3-75E6FF0F00D9}" srcOrd="0" destOrd="0" parTransId="{9ED7A1A2-A2D3-46DB-AB6E-1261F7B6639D}" sibTransId="{DBF1EC83-5B58-44C6-BF07-F785AE383752}"/>
    <dgm:cxn modelId="{A9561BBA-FE82-48DB-8F7A-8A7DF115CA9F}" srcId="{D9451947-BA37-444C-8F06-C934DAB58C1F}" destId="{E4EB0D10-0A65-4D6B-9481-086A38CABDB5}" srcOrd="1" destOrd="0" parTransId="{2825D507-1699-4544-B178-6DCB79A1F962}" sibTransId="{C07673FA-67DB-427A-A02F-F9DA2B13B45A}"/>
    <dgm:cxn modelId="{7AF68EC1-C471-4581-BB62-91CF1D4F5163}" type="presOf" srcId="{395E4E87-F927-47E5-9836-CCD99B692DC1}" destId="{D6A97044-1A88-4BC2-AECB-9D8EA738D416}" srcOrd="0" destOrd="0" presId="urn:microsoft.com/office/officeart/2008/layout/LinedList"/>
    <dgm:cxn modelId="{33061BC8-6802-44D2-8CDD-95482A0CEE25}" type="presOf" srcId="{967F6363-759E-4599-8ED7-D44161A961DC}" destId="{5FD3A2CE-880F-456C-8F47-CEA96FE01293}" srcOrd="0" destOrd="0" presId="urn:microsoft.com/office/officeart/2008/layout/LinedList"/>
    <dgm:cxn modelId="{5907A3CA-2633-4406-8CBD-DB6CFF561E32}" type="presOf" srcId="{1D2D8FEA-C717-4223-8CB0-527179F3CA5E}" destId="{0DA5C6B1-27D6-46EA-B33B-4AF2FDAEB9CF}" srcOrd="0" destOrd="0" presId="urn:microsoft.com/office/officeart/2008/layout/LinedList"/>
    <dgm:cxn modelId="{160486EF-4FD5-4442-9E52-8CE933DD3D7A}" srcId="{5217499A-7E87-4DEB-86DF-83D9E7B350D3}" destId="{D830368F-309D-4ED2-9ABE-419E63BDF291}" srcOrd="1" destOrd="0" parTransId="{B540B098-0DC7-4EEA-B1BC-7A4216AF5503}" sibTransId="{5175C379-2F8A-4144-B634-36B289161C60}"/>
    <dgm:cxn modelId="{2A6C8CF4-F6BF-448B-8AD6-A5B50C6C98AC}" type="presOf" srcId="{E6C6A35B-008C-47DF-8D3A-001B247C9460}" destId="{7683569D-AD81-43F6-9D68-E87E3E86388F}" srcOrd="0" destOrd="0" presId="urn:microsoft.com/office/officeart/2008/layout/LinedList"/>
    <dgm:cxn modelId="{4358AB2A-5A07-4E6E-9FEE-8F74C308DE2C}" type="presParOf" srcId="{5FD3A2CE-880F-456C-8F47-CEA96FE01293}" destId="{8E6FDBAE-1FCB-4424-A7CB-63163A9CB800}" srcOrd="0" destOrd="0" presId="urn:microsoft.com/office/officeart/2008/layout/LinedList"/>
    <dgm:cxn modelId="{6C18B48A-D7E1-4ECC-8224-C74DEEA94F8C}" type="presParOf" srcId="{5FD3A2CE-880F-456C-8F47-CEA96FE01293}" destId="{F00D4C61-E49E-405C-AECA-2D46A9F4DCC2}" srcOrd="1" destOrd="0" presId="urn:microsoft.com/office/officeart/2008/layout/LinedList"/>
    <dgm:cxn modelId="{2E2BA8C1-3596-4973-9211-CB7289CEE38B}" type="presParOf" srcId="{F00D4C61-E49E-405C-AECA-2D46A9F4DCC2}" destId="{A7809BBD-C8DA-40E5-AB62-6CDB2A8C23BF}" srcOrd="0" destOrd="0" presId="urn:microsoft.com/office/officeart/2008/layout/LinedList"/>
    <dgm:cxn modelId="{61671225-D454-4D40-B6CB-64B080A94E71}" type="presParOf" srcId="{F00D4C61-E49E-405C-AECA-2D46A9F4DCC2}" destId="{1CF090DD-DD84-437A-AE9C-37C3EC432EEF}" srcOrd="1" destOrd="0" presId="urn:microsoft.com/office/officeart/2008/layout/LinedList"/>
    <dgm:cxn modelId="{D41A6850-0DD4-49E4-8DEA-9CA05779BBF7}" type="presParOf" srcId="{1CF090DD-DD84-437A-AE9C-37C3EC432EEF}" destId="{665CAECD-7D00-42A7-BBB9-2420D18468D2}" srcOrd="0" destOrd="0" presId="urn:microsoft.com/office/officeart/2008/layout/LinedList"/>
    <dgm:cxn modelId="{633F4475-50BC-49CE-A75E-F438AC84CB04}" type="presParOf" srcId="{1CF090DD-DD84-437A-AE9C-37C3EC432EEF}" destId="{B269F209-2D38-4F84-B450-5317030A4EB5}" srcOrd="1" destOrd="0" presId="urn:microsoft.com/office/officeart/2008/layout/LinedList"/>
    <dgm:cxn modelId="{89B5AE05-4944-46F7-9783-B686B782A903}" type="presParOf" srcId="{B269F209-2D38-4F84-B450-5317030A4EB5}" destId="{CC7E992F-F99E-45C4-AE05-B4896E3B526A}" srcOrd="0" destOrd="0" presId="urn:microsoft.com/office/officeart/2008/layout/LinedList"/>
    <dgm:cxn modelId="{50FCA53E-B576-4B6A-8785-576C0712757E}" type="presParOf" srcId="{B269F209-2D38-4F84-B450-5317030A4EB5}" destId="{6A728928-F785-4ECA-9693-687C167730E6}" srcOrd="1" destOrd="0" presId="urn:microsoft.com/office/officeart/2008/layout/LinedList"/>
    <dgm:cxn modelId="{871C6BAB-0143-49B2-AF5B-046C6BD3363E}" type="presParOf" srcId="{B269F209-2D38-4F84-B450-5317030A4EB5}" destId="{8686BE4A-72A8-46AD-AB75-37E34A233704}" srcOrd="2" destOrd="0" presId="urn:microsoft.com/office/officeart/2008/layout/LinedList"/>
    <dgm:cxn modelId="{F65F9E53-70C3-46F9-9C5E-1A6A417E15BA}" type="presParOf" srcId="{1CF090DD-DD84-437A-AE9C-37C3EC432EEF}" destId="{67F4FD30-4673-4E42-A7E9-1704CAEF415A}" srcOrd="2" destOrd="0" presId="urn:microsoft.com/office/officeart/2008/layout/LinedList"/>
    <dgm:cxn modelId="{07DFAB4C-D63B-46C1-9D82-3CE6AA6ABA70}" type="presParOf" srcId="{1CF090DD-DD84-437A-AE9C-37C3EC432EEF}" destId="{192ECFBF-EE56-4649-AC1D-84FCBF11B5F0}" srcOrd="3" destOrd="0" presId="urn:microsoft.com/office/officeart/2008/layout/LinedList"/>
    <dgm:cxn modelId="{47159D65-4F39-4ACE-874C-D888044821D4}" type="presParOf" srcId="{1CF090DD-DD84-437A-AE9C-37C3EC432EEF}" destId="{C57C81BB-4508-4F45-9FF6-995C853852CC}" srcOrd="4" destOrd="0" presId="urn:microsoft.com/office/officeart/2008/layout/LinedList"/>
    <dgm:cxn modelId="{D096A19A-68D9-49EB-B436-BEEF3DBF602D}" type="presParOf" srcId="{C57C81BB-4508-4F45-9FF6-995C853852CC}" destId="{95F3AE9C-92D4-4409-8073-68C41D4C3141}" srcOrd="0" destOrd="0" presId="urn:microsoft.com/office/officeart/2008/layout/LinedList"/>
    <dgm:cxn modelId="{B4573498-5C54-4510-ABA6-CD2A03229134}" type="presParOf" srcId="{C57C81BB-4508-4F45-9FF6-995C853852CC}" destId="{385C9252-704F-4431-9F17-5DF62A157ADA}" srcOrd="1" destOrd="0" presId="urn:microsoft.com/office/officeart/2008/layout/LinedList"/>
    <dgm:cxn modelId="{9F44F2E0-EE3E-4DBA-B36C-F6D039F058EB}" type="presParOf" srcId="{C57C81BB-4508-4F45-9FF6-995C853852CC}" destId="{659873BE-80FB-4A76-9F1A-938B8D5C26D8}" srcOrd="2" destOrd="0" presId="urn:microsoft.com/office/officeart/2008/layout/LinedList"/>
    <dgm:cxn modelId="{84C1F3F6-B829-4626-9D05-B43D77BE5102}" type="presParOf" srcId="{1CF090DD-DD84-437A-AE9C-37C3EC432EEF}" destId="{FFF512BC-8481-4898-B30D-F8092E7A635E}" srcOrd="5" destOrd="0" presId="urn:microsoft.com/office/officeart/2008/layout/LinedList"/>
    <dgm:cxn modelId="{5FEEA6DD-E1F3-4221-9703-F5E91D060ECC}" type="presParOf" srcId="{1CF090DD-DD84-437A-AE9C-37C3EC432EEF}" destId="{6EC15DD3-3D60-45F3-AE44-A830FC208191}" srcOrd="6" destOrd="0" presId="urn:microsoft.com/office/officeart/2008/layout/LinedList"/>
    <dgm:cxn modelId="{18DDB4C7-FF1D-45A7-ADBC-1783E160EEAE}" type="presParOf" srcId="{1CF090DD-DD84-437A-AE9C-37C3EC432EEF}" destId="{00AF4ED3-4683-4764-8F1E-850177D4C207}" srcOrd="7" destOrd="0" presId="urn:microsoft.com/office/officeart/2008/layout/LinedList"/>
    <dgm:cxn modelId="{728A9712-93E0-4798-BA00-BA94DBFA4E93}" type="presParOf" srcId="{00AF4ED3-4683-4764-8F1E-850177D4C207}" destId="{5472799E-9BF0-4675-AEBB-83DEAF2AE659}" srcOrd="0" destOrd="0" presId="urn:microsoft.com/office/officeart/2008/layout/LinedList"/>
    <dgm:cxn modelId="{79C39468-BF5B-4172-83D3-D9BF3FADA662}" type="presParOf" srcId="{00AF4ED3-4683-4764-8F1E-850177D4C207}" destId="{0DA5C6B1-27D6-46EA-B33B-4AF2FDAEB9CF}" srcOrd="1" destOrd="0" presId="urn:microsoft.com/office/officeart/2008/layout/LinedList"/>
    <dgm:cxn modelId="{4150FA8A-1370-4550-9873-3CDDECA7F0F6}" type="presParOf" srcId="{00AF4ED3-4683-4764-8F1E-850177D4C207}" destId="{86C7EE11-954F-4FE2-AC07-2479A7D2E13E}" srcOrd="2" destOrd="0" presId="urn:microsoft.com/office/officeart/2008/layout/LinedList"/>
    <dgm:cxn modelId="{47B906C3-3077-4AE6-9CA4-30E431F5960A}" type="presParOf" srcId="{1CF090DD-DD84-437A-AE9C-37C3EC432EEF}" destId="{D813AC29-2F02-4585-8A63-0EBCB6CFD3F5}" srcOrd="8" destOrd="0" presId="urn:microsoft.com/office/officeart/2008/layout/LinedList"/>
    <dgm:cxn modelId="{BA583989-EB65-42CE-8F1B-D5FFF7D1C740}" type="presParOf" srcId="{1CF090DD-DD84-437A-AE9C-37C3EC432EEF}" destId="{81ADFAA0-A59F-45D9-8AEB-33A076636C2F}" srcOrd="9" destOrd="0" presId="urn:microsoft.com/office/officeart/2008/layout/LinedList"/>
    <dgm:cxn modelId="{D3812D82-9C6E-4352-B5D1-AB2797BC736D}" type="presParOf" srcId="{1CF090DD-DD84-437A-AE9C-37C3EC432EEF}" destId="{4E2C3578-8E9E-4B41-999F-FAAE3FBD027C}" srcOrd="10" destOrd="0" presId="urn:microsoft.com/office/officeart/2008/layout/LinedList"/>
    <dgm:cxn modelId="{D3EE77F2-5FE0-4FBB-BE9A-45AE6F052D2A}" type="presParOf" srcId="{4E2C3578-8E9E-4B41-999F-FAAE3FBD027C}" destId="{C714FEBE-E060-4358-A7F7-C6A3ECE0B076}" srcOrd="0" destOrd="0" presId="urn:microsoft.com/office/officeart/2008/layout/LinedList"/>
    <dgm:cxn modelId="{12083FF8-6F06-4A05-84EE-96FF9D3E5363}" type="presParOf" srcId="{4E2C3578-8E9E-4B41-999F-FAAE3FBD027C}" destId="{CD78B06F-92C3-4E03-99BB-35D0989E64DD}" srcOrd="1" destOrd="0" presId="urn:microsoft.com/office/officeart/2008/layout/LinedList"/>
    <dgm:cxn modelId="{FE2FBFA7-1309-4FE7-B831-B423575820EC}" type="presParOf" srcId="{4E2C3578-8E9E-4B41-999F-FAAE3FBD027C}" destId="{BCF198A2-590D-4B64-9DEE-124ED940EDBC}" srcOrd="2" destOrd="0" presId="urn:microsoft.com/office/officeart/2008/layout/LinedList"/>
    <dgm:cxn modelId="{D67D68D9-9EE3-4A4D-A766-4D4BF6C9FBCC}" type="presParOf" srcId="{1CF090DD-DD84-437A-AE9C-37C3EC432EEF}" destId="{21BB84EF-1FCC-46CD-9258-7DE4FDE5F691}" srcOrd="11" destOrd="0" presId="urn:microsoft.com/office/officeart/2008/layout/LinedList"/>
    <dgm:cxn modelId="{0E3F065F-0B8D-4D2C-A083-CF87173A22CF}" type="presParOf" srcId="{1CF090DD-DD84-437A-AE9C-37C3EC432EEF}" destId="{99CBF753-7754-42D8-BF80-49B7129F55AB}" srcOrd="12" destOrd="0" presId="urn:microsoft.com/office/officeart/2008/layout/LinedList"/>
    <dgm:cxn modelId="{943F1BE6-2597-41CE-ADD6-576B74DEDACD}" type="presParOf" srcId="{5FD3A2CE-880F-456C-8F47-CEA96FE01293}" destId="{8E29F405-B5EA-4C79-8887-D45488F32066}" srcOrd="2" destOrd="0" presId="urn:microsoft.com/office/officeart/2008/layout/LinedList"/>
    <dgm:cxn modelId="{49BB4BAF-5801-4FB2-B534-D7A34872A8AF}" type="presParOf" srcId="{5FD3A2CE-880F-456C-8F47-CEA96FE01293}" destId="{27C2B53A-7F10-4DFE-8A78-049EB82942B1}" srcOrd="3" destOrd="0" presId="urn:microsoft.com/office/officeart/2008/layout/LinedList"/>
    <dgm:cxn modelId="{D1EB3133-1E28-421A-833B-E7AEC3CAA7BE}" type="presParOf" srcId="{27C2B53A-7F10-4DFE-8A78-049EB82942B1}" destId="{C382FCAE-3C85-4657-9831-961F5FAC4210}" srcOrd="0" destOrd="0" presId="urn:microsoft.com/office/officeart/2008/layout/LinedList"/>
    <dgm:cxn modelId="{58F36273-E02C-43AB-9F09-BE5EE1EE0D32}" type="presParOf" srcId="{27C2B53A-7F10-4DFE-8A78-049EB82942B1}" destId="{6B44327F-CA44-4CF2-BB1A-3864172076C5}" srcOrd="1" destOrd="0" presId="urn:microsoft.com/office/officeart/2008/layout/LinedList"/>
    <dgm:cxn modelId="{399FE849-C824-45F3-9249-F2D30F48C7D2}" type="presParOf" srcId="{6B44327F-CA44-4CF2-BB1A-3864172076C5}" destId="{095EAEF7-B456-4E6F-8535-072799C01535}" srcOrd="0" destOrd="0" presId="urn:microsoft.com/office/officeart/2008/layout/LinedList"/>
    <dgm:cxn modelId="{EBAFFBF2-45D3-458C-AE9A-02EDD21B844D}" type="presParOf" srcId="{6B44327F-CA44-4CF2-BB1A-3864172076C5}" destId="{8777C931-21AE-45F9-82F5-476FCF8DC253}" srcOrd="1" destOrd="0" presId="urn:microsoft.com/office/officeart/2008/layout/LinedList"/>
    <dgm:cxn modelId="{DF09CAAB-1955-496B-84EA-5852D74D7D8F}" type="presParOf" srcId="{8777C931-21AE-45F9-82F5-476FCF8DC253}" destId="{161E8C2A-A6A5-499B-99A1-82F540E33F28}" srcOrd="0" destOrd="0" presId="urn:microsoft.com/office/officeart/2008/layout/LinedList"/>
    <dgm:cxn modelId="{75337019-078F-4AA3-B245-67E4B443F2E9}" type="presParOf" srcId="{8777C931-21AE-45F9-82F5-476FCF8DC253}" destId="{8125EDBB-A52C-4CFA-A16B-D8944E3C7DD4}" srcOrd="1" destOrd="0" presId="urn:microsoft.com/office/officeart/2008/layout/LinedList"/>
    <dgm:cxn modelId="{E601EF2A-A5D8-4D1F-9FA3-BE992B372D02}" type="presParOf" srcId="{8777C931-21AE-45F9-82F5-476FCF8DC253}" destId="{4A35727C-2293-401E-BB6E-974AB02852CA}" srcOrd="2" destOrd="0" presId="urn:microsoft.com/office/officeart/2008/layout/LinedList"/>
    <dgm:cxn modelId="{6BA76EEA-A8FE-4A60-8353-53538E79B67F}" type="presParOf" srcId="{6B44327F-CA44-4CF2-BB1A-3864172076C5}" destId="{C1DEAFF6-82D9-4C48-A49D-B47657B88DD9}" srcOrd="2" destOrd="0" presId="urn:microsoft.com/office/officeart/2008/layout/LinedList"/>
    <dgm:cxn modelId="{2FCDAA4F-E52A-4107-A2FA-D7AEDB19E2DB}" type="presParOf" srcId="{6B44327F-CA44-4CF2-BB1A-3864172076C5}" destId="{FE49640E-365C-448C-909A-7EB5BDBCE0D1}" srcOrd="3" destOrd="0" presId="urn:microsoft.com/office/officeart/2008/layout/LinedList"/>
    <dgm:cxn modelId="{84DE7F81-62FE-45BC-95E8-07417D8CE627}" type="presParOf" srcId="{6B44327F-CA44-4CF2-BB1A-3864172076C5}" destId="{FC50DDAD-8899-499E-A50E-B9B3DCC61442}" srcOrd="4" destOrd="0" presId="urn:microsoft.com/office/officeart/2008/layout/LinedList"/>
    <dgm:cxn modelId="{21C17083-7A97-4BED-9710-05EAD15D81EA}" type="presParOf" srcId="{FC50DDAD-8899-499E-A50E-B9B3DCC61442}" destId="{72B9B5ED-5C35-4D03-9B74-C6853506FC60}" srcOrd="0" destOrd="0" presId="urn:microsoft.com/office/officeart/2008/layout/LinedList"/>
    <dgm:cxn modelId="{7B9CC4A1-A591-4EEE-8C3A-5737D3960B10}" type="presParOf" srcId="{FC50DDAD-8899-499E-A50E-B9B3DCC61442}" destId="{36D42A99-6F87-48AF-ABFE-E199B9E9355D}" srcOrd="1" destOrd="0" presId="urn:microsoft.com/office/officeart/2008/layout/LinedList"/>
    <dgm:cxn modelId="{5A446A01-FCB9-4950-B844-A2D95F42EB92}" type="presParOf" srcId="{FC50DDAD-8899-499E-A50E-B9B3DCC61442}" destId="{072DC843-E9BA-4406-86D0-3C08A71CCDAF}" srcOrd="2" destOrd="0" presId="urn:microsoft.com/office/officeart/2008/layout/LinedList"/>
    <dgm:cxn modelId="{FB8B8623-D4B9-4283-8452-8F9520ABCBE3}" type="presParOf" srcId="{6B44327F-CA44-4CF2-BB1A-3864172076C5}" destId="{15A6F4D9-CA74-43DA-901D-DE051C978C9D}" srcOrd="5" destOrd="0" presId="urn:microsoft.com/office/officeart/2008/layout/LinedList"/>
    <dgm:cxn modelId="{182E9BC2-0A67-461E-BFD9-127C15B9FC2E}" type="presParOf" srcId="{6B44327F-CA44-4CF2-BB1A-3864172076C5}" destId="{5C9DFD2F-D885-4971-8680-B5F9737CAD0C}" srcOrd="6" destOrd="0" presId="urn:microsoft.com/office/officeart/2008/layout/LinedList"/>
    <dgm:cxn modelId="{E498E49F-D07E-43FE-87AD-1BB6EE534A11}" type="presParOf" srcId="{6B44327F-CA44-4CF2-BB1A-3864172076C5}" destId="{F0C1EBC1-97D1-495F-84C2-430A9E1D45E4}" srcOrd="7" destOrd="0" presId="urn:microsoft.com/office/officeart/2008/layout/LinedList"/>
    <dgm:cxn modelId="{C67AFAB4-9E2F-41A1-A89C-EB2D7BBC86B0}" type="presParOf" srcId="{F0C1EBC1-97D1-495F-84C2-430A9E1D45E4}" destId="{E6ADAEA9-E37B-4524-B174-952D03A16833}" srcOrd="0" destOrd="0" presId="urn:microsoft.com/office/officeart/2008/layout/LinedList"/>
    <dgm:cxn modelId="{897523A2-0892-4B84-8ED5-B1C1FFB3EEA3}" type="presParOf" srcId="{F0C1EBC1-97D1-495F-84C2-430A9E1D45E4}" destId="{D6A97044-1A88-4BC2-AECB-9D8EA738D416}" srcOrd="1" destOrd="0" presId="urn:microsoft.com/office/officeart/2008/layout/LinedList"/>
    <dgm:cxn modelId="{D037CDB7-94BF-4892-B306-51D2E7EBB752}" type="presParOf" srcId="{F0C1EBC1-97D1-495F-84C2-430A9E1D45E4}" destId="{F1875CF1-3370-4232-AA0B-D5E1CA58A21D}" srcOrd="2" destOrd="0" presId="urn:microsoft.com/office/officeart/2008/layout/LinedList"/>
    <dgm:cxn modelId="{34156578-9B30-4973-8A86-51281242A563}" type="presParOf" srcId="{6B44327F-CA44-4CF2-BB1A-3864172076C5}" destId="{EE285C32-5E99-42E8-9AE7-D73406E3D98C}" srcOrd="8" destOrd="0" presId="urn:microsoft.com/office/officeart/2008/layout/LinedList"/>
    <dgm:cxn modelId="{3D15CD27-C486-4FAA-9965-1C31DAA2A6B8}" type="presParOf" srcId="{6B44327F-CA44-4CF2-BB1A-3864172076C5}" destId="{4204F182-65B3-4224-A01C-EFC42F9B9A61}" srcOrd="9" destOrd="0" presId="urn:microsoft.com/office/officeart/2008/layout/LinedList"/>
    <dgm:cxn modelId="{E6FFE7DA-5AB9-4A17-9CBC-F576BF9D6200}" type="presParOf" srcId="{6B44327F-CA44-4CF2-BB1A-3864172076C5}" destId="{EEF3CA14-3D46-41BB-81E1-27703DA4489C}" srcOrd="10" destOrd="0" presId="urn:microsoft.com/office/officeart/2008/layout/LinedList"/>
    <dgm:cxn modelId="{D6513CF0-5413-4638-9BD1-B114010400AF}" type="presParOf" srcId="{EEF3CA14-3D46-41BB-81E1-27703DA4489C}" destId="{51E30E69-8BA0-487C-BBAD-D0D04E0EA038}" srcOrd="0" destOrd="0" presId="urn:microsoft.com/office/officeart/2008/layout/LinedList"/>
    <dgm:cxn modelId="{B68AD197-E012-4825-8E99-4205AD772C6D}" type="presParOf" srcId="{EEF3CA14-3D46-41BB-81E1-27703DA4489C}" destId="{635C484B-997B-4EF7-869C-51B82CDB18F1}" srcOrd="1" destOrd="0" presId="urn:microsoft.com/office/officeart/2008/layout/LinedList"/>
    <dgm:cxn modelId="{427B7447-858E-4BD6-8850-410364A94BFD}" type="presParOf" srcId="{EEF3CA14-3D46-41BB-81E1-27703DA4489C}" destId="{1B3DEB46-E808-4059-863C-DAF4F80036E8}" srcOrd="2" destOrd="0" presId="urn:microsoft.com/office/officeart/2008/layout/LinedList"/>
    <dgm:cxn modelId="{F77AA7ED-8222-4DE7-99D5-B3CD484561EA}" type="presParOf" srcId="{6B44327F-CA44-4CF2-BB1A-3864172076C5}" destId="{950B1B8F-A513-4BAF-80D4-C920448F7D55}" srcOrd="11" destOrd="0" presId="urn:microsoft.com/office/officeart/2008/layout/LinedList"/>
    <dgm:cxn modelId="{92103623-9C9D-4282-BF5C-7DC741D4AB71}" type="presParOf" srcId="{6B44327F-CA44-4CF2-BB1A-3864172076C5}" destId="{44AFCDA0-246A-46EC-BF90-DE8EA298DAA2}" srcOrd="12" destOrd="0" presId="urn:microsoft.com/office/officeart/2008/layout/LinedList"/>
    <dgm:cxn modelId="{AAA27FD5-821D-4A78-A06D-B8A7C1A628AD}" type="presParOf" srcId="{6B44327F-CA44-4CF2-BB1A-3864172076C5}" destId="{B5D0269C-6634-4179-A05B-1ABDA4A03E82}" srcOrd="13" destOrd="0" presId="urn:microsoft.com/office/officeart/2008/layout/LinedList"/>
    <dgm:cxn modelId="{4AD53E98-1CDA-4244-840F-363C14E29954}" type="presParOf" srcId="{B5D0269C-6634-4179-A05B-1ABDA4A03E82}" destId="{B8A0508E-01FB-4EE9-9D0F-1B2E167156CD}" srcOrd="0" destOrd="0" presId="urn:microsoft.com/office/officeart/2008/layout/LinedList"/>
    <dgm:cxn modelId="{379EA0CE-B89E-4F74-B2CF-B029EAC285FB}" type="presParOf" srcId="{B5D0269C-6634-4179-A05B-1ABDA4A03E82}" destId="{7683569D-AD81-43F6-9D68-E87E3E86388F}" srcOrd="1" destOrd="0" presId="urn:microsoft.com/office/officeart/2008/layout/LinedList"/>
    <dgm:cxn modelId="{D9C88847-8256-46E0-A35D-415DCCFAB14A}" type="presParOf" srcId="{B5D0269C-6634-4179-A05B-1ABDA4A03E82}" destId="{6D7EDBC2-F8F0-44B2-A291-38DA51631BE3}" srcOrd="2" destOrd="0" presId="urn:microsoft.com/office/officeart/2008/layout/LinedList"/>
    <dgm:cxn modelId="{F488A141-DBD2-4AA5-A461-406D864B727B}" type="presParOf" srcId="{6B44327F-CA44-4CF2-BB1A-3864172076C5}" destId="{C106D6AD-0EBE-40B2-81AD-DA7DE409440F}" srcOrd="14" destOrd="0" presId="urn:microsoft.com/office/officeart/2008/layout/LinedList"/>
    <dgm:cxn modelId="{073D604A-BAF6-4BC4-B415-1A99DB928F08}" type="presParOf" srcId="{6B44327F-CA44-4CF2-BB1A-3864172076C5}" destId="{A29F8C1F-7713-4B9A-B6DC-BFB9D346DB3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2F5ECC-F302-4961-81AE-751ECD0EA3F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DF0941C-4100-4AA1-A8FC-2D9EC55BFC99}">
      <dgm:prSet phldrT="[Text]"/>
      <dgm:spPr/>
      <dgm:t>
        <a:bodyPr/>
        <a:lstStyle/>
        <a:p>
          <a:r>
            <a:rPr lang="en-US" dirty="0">
              <a:latin typeface="Arial" panose="020B0604020202020204" pitchFamily="34" charset="0"/>
              <a:cs typeface="Arial" panose="020B0604020202020204" pitchFamily="34" charset="0"/>
            </a:rPr>
            <a:t>Prescription Dispensing</a:t>
          </a:r>
        </a:p>
      </dgm:t>
    </dgm:pt>
    <dgm:pt modelId="{F98D7DE7-3708-4591-B45C-05A121EA36A2}" type="parTrans" cxnId="{C10B422B-5AB4-408A-8E3B-708713F716AC}">
      <dgm:prSet/>
      <dgm:spPr/>
      <dgm:t>
        <a:bodyPr/>
        <a:lstStyle/>
        <a:p>
          <a:endParaRPr lang="en-US"/>
        </a:p>
      </dgm:t>
    </dgm:pt>
    <dgm:pt modelId="{38318708-1DCE-41F2-B252-51205801CDB7}" type="sibTrans" cxnId="{C10B422B-5AB4-408A-8E3B-708713F716AC}">
      <dgm:prSet/>
      <dgm:spPr/>
      <dgm:t>
        <a:bodyPr/>
        <a:lstStyle/>
        <a:p>
          <a:endParaRPr lang="en-US"/>
        </a:p>
      </dgm:t>
    </dgm:pt>
    <dgm:pt modelId="{614CE485-8122-4BB7-80C2-6F9DE62E04F9}">
      <dgm:prSet phldrT="[Text]"/>
      <dgm:spPr/>
      <dgm:t>
        <a:bodyPr/>
        <a:lstStyle/>
        <a:p>
          <a:r>
            <a:rPr lang="en-US" dirty="0">
              <a:latin typeface="Arial" panose="020B0604020202020204" pitchFamily="34" charset="0"/>
              <a:cs typeface="Arial" panose="020B0604020202020204" pitchFamily="34" charset="0"/>
            </a:rPr>
            <a:t>Medication Handling, Storage, &amp; Inventory</a:t>
          </a:r>
        </a:p>
      </dgm:t>
    </dgm:pt>
    <dgm:pt modelId="{3D32F549-D857-4C0A-966D-58821C9C6B60}" type="parTrans" cxnId="{6F42C292-F298-40C0-81C4-1617FFDAB01C}">
      <dgm:prSet/>
      <dgm:spPr/>
      <dgm:t>
        <a:bodyPr/>
        <a:lstStyle/>
        <a:p>
          <a:endParaRPr lang="en-US"/>
        </a:p>
      </dgm:t>
    </dgm:pt>
    <dgm:pt modelId="{84CE6D05-F32F-4C27-95F9-21EC7F4C793A}" type="sibTrans" cxnId="{6F42C292-F298-40C0-81C4-1617FFDAB01C}">
      <dgm:prSet/>
      <dgm:spPr/>
      <dgm:t>
        <a:bodyPr/>
        <a:lstStyle/>
        <a:p>
          <a:endParaRPr lang="en-US"/>
        </a:p>
      </dgm:t>
    </dgm:pt>
    <dgm:pt modelId="{52A64685-3965-4702-ACB5-65413ADA9C9A}">
      <dgm:prSet phldrT="[Text]"/>
      <dgm:spPr/>
      <dgm:t>
        <a:bodyPr/>
        <a:lstStyle/>
        <a:p>
          <a:r>
            <a:rPr lang="en-US" dirty="0">
              <a:latin typeface="Arial" panose="020B0604020202020204" pitchFamily="34" charset="0"/>
              <a:cs typeface="Arial" panose="020B0604020202020204" pitchFamily="34" charset="0"/>
            </a:rPr>
            <a:t>Temperature Management &amp; Distribution</a:t>
          </a:r>
        </a:p>
      </dgm:t>
    </dgm:pt>
    <dgm:pt modelId="{9C8BECE3-A893-4278-BE20-406E2DD90DC8}" type="parTrans" cxnId="{13CC792B-7064-41B6-9AAF-B68DD0E703B4}">
      <dgm:prSet/>
      <dgm:spPr/>
      <dgm:t>
        <a:bodyPr/>
        <a:lstStyle/>
        <a:p>
          <a:endParaRPr lang="en-US"/>
        </a:p>
      </dgm:t>
    </dgm:pt>
    <dgm:pt modelId="{74BE89B7-8BBF-4D3A-A79E-3E7B9A72917B}" type="sibTrans" cxnId="{13CC792B-7064-41B6-9AAF-B68DD0E703B4}">
      <dgm:prSet/>
      <dgm:spPr/>
      <dgm:t>
        <a:bodyPr/>
        <a:lstStyle/>
        <a:p>
          <a:endParaRPr lang="en-US"/>
        </a:p>
      </dgm:t>
    </dgm:pt>
    <dgm:pt modelId="{18666BE2-E4DB-4F76-B1D4-8C16CEC82E1E}">
      <dgm:prSet phldrT="[Text]"/>
      <dgm:spPr/>
      <dgm:t>
        <a:bodyPr/>
        <a:lstStyle/>
        <a:p>
          <a:r>
            <a:rPr lang="en-US" dirty="0">
              <a:latin typeface="Arial" panose="020B0604020202020204" pitchFamily="34" charset="0"/>
              <a:cs typeface="Arial" panose="020B0604020202020204" pitchFamily="34" charset="0"/>
            </a:rPr>
            <a:t>Handling/ Removal of Hazardous Materials</a:t>
          </a:r>
        </a:p>
      </dgm:t>
    </dgm:pt>
    <dgm:pt modelId="{DDFE9370-A4E8-41DF-9357-A6DB0B04F3C0}" type="parTrans" cxnId="{1CDFF95D-543B-41FF-8790-48870ED0DA87}">
      <dgm:prSet/>
      <dgm:spPr/>
      <dgm:t>
        <a:bodyPr/>
        <a:lstStyle/>
        <a:p>
          <a:endParaRPr lang="en-US"/>
        </a:p>
      </dgm:t>
    </dgm:pt>
    <dgm:pt modelId="{73BF7F76-A9B1-4205-B1FB-56A38FD61AAA}" type="sibTrans" cxnId="{1CDFF95D-543B-41FF-8790-48870ED0DA87}">
      <dgm:prSet/>
      <dgm:spPr/>
      <dgm:t>
        <a:bodyPr/>
        <a:lstStyle/>
        <a:p>
          <a:endParaRPr lang="en-US"/>
        </a:p>
      </dgm:t>
    </dgm:pt>
    <dgm:pt modelId="{7EC36872-C1B1-4C45-A44C-25C70C05737C}">
      <dgm:prSet phldrT="[Text]"/>
      <dgm:spPr/>
      <dgm:t>
        <a:bodyPr/>
        <a:lstStyle/>
        <a:p>
          <a:r>
            <a:rPr lang="en-US" dirty="0">
              <a:latin typeface="Arial" panose="020B0604020202020204" pitchFamily="34" charset="0"/>
              <a:cs typeface="Arial" panose="020B0604020202020204" pitchFamily="34" charset="0"/>
            </a:rPr>
            <a:t>Facility Safety and Security</a:t>
          </a:r>
        </a:p>
      </dgm:t>
    </dgm:pt>
    <dgm:pt modelId="{AFF57B37-F13E-4FA8-A497-A73BE0E1226A}" type="parTrans" cxnId="{AAC649BD-78CD-4122-AAE6-954477C7C1D9}">
      <dgm:prSet/>
      <dgm:spPr/>
      <dgm:t>
        <a:bodyPr/>
        <a:lstStyle/>
        <a:p>
          <a:endParaRPr lang="en-US"/>
        </a:p>
      </dgm:t>
    </dgm:pt>
    <dgm:pt modelId="{61ECC06D-C982-47E7-8BBE-8948FDF5796F}" type="sibTrans" cxnId="{AAC649BD-78CD-4122-AAE6-954477C7C1D9}">
      <dgm:prSet/>
      <dgm:spPr/>
      <dgm:t>
        <a:bodyPr/>
        <a:lstStyle/>
        <a:p>
          <a:endParaRPr lang="en-US"/>
        </a:p>
      </dgm:t>
    </dgm:pt>
    <dgm:pt modelId="{3ED85D3F-3DF5-40FC-8774-A2A451B4EC8C}">
      <dgm:prSet phldrT="[Text]"/>
      <dgm:spPr/>
      <dgm:t>
        <a:bodyPr/>
        <a:lstStyle/>
        <a:p>
          <a:r>
            <a:rPr lang="en-US" dirty="0">
              <a:latin typeface="Arial" panose="020B0604020202020204" pitchFamily="34" charset="0"/>
              <a:cs typeface="Arial" panose="020B0604020202020204" pitchFamily="34" charset="0"/>
            </a:rPr>
            <a:t>Quality and Error Management</a:t>
          </a:r>
        </a:p>
      </dgm:t>
    </dgm:pt>
    <dgm:pt modelId="{C67052B6-2150-4D4C-9568-B5D9BA31D83E}" type="parTrans" cxnId="{0E7349FF-38C1-4C30-82F2-33E80635EA24}">
      <dgm:prSet/>
      <dgm:spPr/>
      <dgm:t>
        <a:bodyPr/>
        <a:lstStyle/>
        <a:p>
          <a:endParaRPr lang="en-US"/>
        </a:p>
      </dgm:t>
    </dgm:pt>
    <dgm:pt modelId="{90E1F47A-6CB2-4D91-991A-E97F7E834EFA}" type="sibTrans" cxnId="{0E7349FF-38C1-4C30-82F2-33E80635EA24}">
      <dgm:prSet/>
      <dgm:spPr/>
      <dgm:t>
        <a:bodyPr/>
        <a:lstStyle/>
        <a:p>
          <a:endParaRPr lang="en-US"/>
        </a:p>
      </dgm:t>
    </dgm:pt>
    <dgm:pt modelId="{DF644CFE-D0AC-462F-8453-FB43D1170702}" type="pres">
      <dgm:prSet presAssocID="{E22F5ECC-F302-4961-81AE-751ECD0EA3F2}" presName="diagram" presStyleCnt="0">
        <dgm:presLayoutVars>
          <dgm:dir/>
          <dgm:resizeHandles val="exact"/>
        </dgm:presLayoutVars>
      </dgm:prSet>
      <dgm:spPr/>
    </dgm:pt>
    <dgm:pt modelId="{B32C6F61-38BA-4158-80C8-968619252B64}" type="pres">
      <dgm:prSet presAssocID="{3DF0941C-4100-4AA1-A8FC-2D9EC55BFC99}" presName="node" presStyleLbl="node1" presStyleIdx="0" presStyleCnt="6">
        <dgm:presLayoutVars>
          <dgm:bulletEnabled val="1"/>
        </dgm:presLayoutVars>
      </dgm:prSet>
      <dgm:spPr/>
    </dgm:pt>
    <dgm:pt modelId="{498BB2B7-C0AB-46F1-BA70-FF4A8AA51125}" type="pres">
      <dgm:prSet presAssocID="{38318708-1DCE-41F2-B252-51205801CDB7}" presName="sibTrans" presStyleCnt="0"/>
      <dgm:spPr/>
    </dgm:pt>
    <dgm:pt modelId="{D72CB43C-391C-4C47-BBE4-7DB155AAC30A}" type="pres">
      <dgm:prSet presAssocID="{614CE485-8122-4BB7-80C2-6F9DE62E04F9}" presName="node" presStyleLbl="node1" presStyleIdx="1" presStyleCnt="6">
        <dgm:presLayoutVars>
          <dgm:bulletEnabled val="1"/>
        </dgm:presLayoutVars>
      </dgm:prSet>
      <dgm:spPr/>
    </dgm:pt>
    <dgm:pt modelId="{AE1316F8-6A8C-467B-B59F-400D2095DDA2}" type="pres">
      <dgm:prSet presAssocID="{84CE6D05-F32F-4C27-95F9-21EC7F4C793A}" presName="sibTrans" presStyleCnt="0"/>
      <dgm:spPr/>
    </dgm:pt>
    <dgm:pt modelId="{573B4968-F942-44BD-8077-1BB581254C88}" type="pres">
      <dgm:prSet presAssocID="{52A64685-3965-4702-ACB5-65413ADA9C9A}" presName="node" presStyleLbl="node1" presStyleIdx="2" presStyleCnt="6">
        <dgm:presLayoutVars>
          <dgm:bulletEnabled val="1"/>
        </dgm:presLayoutVars>
      </dgm:prSet>
      <dgm:spPr/>
    </dgm:pt>
    <dgm:pt modelId="{7B3D9DAC-2D92-4CEE-8C1A-C374062DC272}" type="pres">
      <dgm:prSet presAssocID="{74BE89B7-8BBF-4D3A-A79E-3E7B9A72917B}" presName="sibTrans" presStyleCnt="0"/>
      <dgm:spPr/>
    </dgm:pt>
    <dgm:pt modelId="{42742323-8B3C-41B1-939C-B4167D0C66FD}" type="pres">
      <dgm:prSet presAssocID="{18666BE2-E4DB-4F76-B1D4-8C16CEC82E1E}" presName="node" presStyleLbl="node1" presStyleIdx="3" presStyleCnt="6">
        <dgm:presLayoutVars>
          <dgm:bulletEnabled val="1"/>
        </dgm:presLayoutVars>
      </dgm:prSet>
      <dgm:spPr/>
    </dgm:pt>
    <dgm:pt modelId="{170AACC8-B1B6-4CD1-9332-1850F5111DA1}" type="pres">
      <dgm:prSet presAssocID="{73BF7F76-A9B1-4205-B1FB-56A38FD61AAA}" presName="sibTrans" presStyleCnt="0"/>
      <dgm:spPr/>
    </dgm:pt>
    <dgm:pt modelId="{5A8E9B74-9F8E-4CF5-B5F8-635F3FE715D5}" type="pres">
      <dgm:prSet presAssocID="{7EC36872-C1B1-4C45-A44C-25C70C05737C}" presName="node" presStyleLbl="node1" presStyleIdx="4" presStyleCnt="6">
        <dgm:presLayoutVars>
          <dgm:bulletEnabled val="1"/>
        </dgm:presLayoutVars>
      </dgm:prSet>
      <dgm:spPr/>
    </dgm:pt>
    <dgm:pt modelId="{0E336CE0-9404-435B-87B0-D1738C34764B}" type="pres">
      <dgm:prSet presAssocID="{61ECC06D-C982-47E7-8BBE-8948FDF5796F}" presName="sibTrans" presStyleCnt="0"/>
      <dgm:spPr/>
    </dgm:pt>
    <dgm:pt modelId="{5B141366-ECE2-432F-9AED-28F1F3C7136B}" type="pres">
      <dgm:prSet presAssocID="{3ED85D3F-3DF5-40FC-8774-A2A451B4EC8C}" presName="node" presStyleLbl="node1" presStyleIdx="5" presStyleCnt="6">
        <dgm:presLayoutVars>
          <dgm:bulletEnabled val="1"/>
        </dgm:presLayoutVars>
      </dgm:prSet>
      <dgm:spPr/>
    </dgm:pt>
  </dgm:ptLst>
  <dgm:cxnLst>
    <dgm:cxn modelId="{C10B422B-5AB4-408A-8E3B-708713F716AC}" srcId="{E22F5ECC-F302-4961-81AE-751ECD0EA3F2}" destId="{3DF0941C-4100-4AA1-A8FC-2D9EC55BFC99}" srcOrd="0" destOrd="0" parTransId="{F98D7DE7-3708-4591-B45C-05A121EA36A2}" sibTransId="{38318708-1DCE-41F2-B252-51205801CDB7}"/>
    <dgm:cxn modelId="{13CC792B-7064-41B6-9AAF-B68DD0E703B4}" srcId="{E22F5ECC-F302-4961-81AE-751ECD0EA3F2}" destId="{52A64685-3965-4702-ACB5-65413ADA9C9A}" srcOrd="2" destOrd="0" parTransId="{9C8BECE3-A893-4278-BE20-406E2DD90DC8}" sibTransId="{74BE89B7-8BBF-4D3A-A79E-3E7B9A72917B}"/>
    <dgm:cxn modelId="{9190A22B-771B-4BAB-9DDD-E596BF887C7E}" type="presOf" srcId="{18666BE2-E4DB-4F76-B1D4-8C16CEC82E1E}" destId="{42742323-8B3C-41B1-939C-B4167D0C66FD}" srcOrd="0" destOrd="0" presId="urn:microsoft.com/office/officeart/2005/8/layout/default"/>
    <dgm:cxn modelId="{A566B45D-4FF2-4C89-A624-DEF2F00C8B80}" type="presOf" srcId="{7EC36872-C1B1-4C45-A44C-25C70C05737C}" destId="{5A8E9B74-9F8E-4CF5-B5F8-635F3FE715D5}" srcOrd="0" destOrd="0" presId="urn:microsoft.com/office/officeart/2005/8/layout/default"/>
    <dgm:cxn modelId="{1CDFF95D-543B-41FF-8790-48870ED0DA87}" srcId="{E22F5ECC-F302-4961-81AE-751ECD0EA3F2}" destId="{18666BE2-E4DB-4F76-B1D4-8C16CEC82E1E}" srcOrd="3" destOrd="0" parTransId="{DDFE9370-A4E8-41DF-9357-A6DB0B04F3C0}" sibTransId="{73BF7F76-A9B1-4205-B1FB-56A38FD61AAA}"/>
    <dgm:cxn modelId="{3B05028B-BE25-4FAF-803B-D8325C587B73}" type="presOf" srcId="{3ED85D3F-3DF5-40FC-8774-A2A451B4EC8C}" destId="{5B141366-ECE2-432F-9AED-28F1F3C7136B}" srcOrd="0" destOrd="0" presId="urn:microsoft.com/office/officeart/2005/8/layout/default"/>
    <dgm:cxn modelId="{6F42C292-F298-40C0-81C4-1617FFDAB01C}" srcId="{E22F5ECC-F302-4961-81AE-751ECD0EA3F2}" destId="{614CE485-8122-4BB7-80C2-6F9DE62E04F9}" srcOrd="1" destOrd="0" parTransId="{3D32F549-D857-4C0A-966D-58821C9C6B60}" sibTransId="{84CE6D05-F32F-4C27-95F9-21EC7F4C793A}"/>
    <dgm:cxn modelId="{12A986B8-3A8C-401D-8587-5E8201150EF1}" type="presOf" srcId="{E22F5ECC-F302-4961-81AE-751ECD0EA3F2}" destId="{DF644CFE-D0AC-462F-8453-FB43D1170702}" srcOrd="0" destOrd="0" presId="urn:microsoft.com/office/officeart/2005/8/layout/default"/>
    <dgm:cxn modelId="{AAC649BD-78CD-4122-AAE6-954477C7C1D9}" srcId="{E22F5ECC-F302-4961-81AE-751ECD0EA3F2}" destId="{7EC36872-C1B1-4C45-A44C-25C70C05737C}" srcOrd="4" destOrd="0" parTransId="{AFF57B37-F13E-4FA8-A497-A73BE0E1226A}" sibTransId="{61ECC06D-C982-47E7-8BBE-8948FDF5796F}"/>
    <dgm:cxn modelId="{97D420CB-81D1-4CDE-8AA6-B8F9E5F22AFD}" type="presOf" srcId="{52A64685-3965-4702-ACB5-65413ADA9C9A}" destId="{573B4968-F942-44BD-8077-1BB581254C88}" srcOrd="0" destOrd="0" presId="urn:microsoft.com/office/officeart/2005/8/layout/default"/>
    <dgm:cxn modelId="{D1792ACB-2264-4639-A55D-A7A690C0287C}" type="presOf" srcId="{614CE485-8122-4BB7-80C2-6F9DE62E04F9}" destId="{D72CB43C-391C-4C47-BBE4-7DB155AAC30A}" srcOrd="0" destOrd="0" presId="urn:microsoft.com/office/officeart/2005/8/layout/default"/>
    <dgm:cxn modelId="{597965D9-4AAE-4447-88B0-893B31431410}" type="presOf" srcId="{3DF0941C-4100-4AA1-A8FC-2D9EC55BFC99}" destId="{B32C6F61-38BA-4158-80C8-968619252B64}" srcOrd="0" destOrd="0" presId="urn:microsoft.com/office/officeart/2005/8/layout/default"/>
    <dgm:cxn modelId="{0E7349FF-38C1-4C30-82F2-33E80635EA24}" srcId="{E22F5ECC-F302-4961-81AE-751ECD0EA3F2}" destId="{3ED85D3F-3DF5-40FC-8774-A2A451B4EC8C}" srcOrd="5" destOrd="0" parTransId="{C67052B6-2150-4D4C-9568-B5D9BA31D83E}" sibTransId="{90E1F47A-6CB2-4D91-991A-E97F7E834EFA}"/>
    <dgm:cxn modelId="{7B3C89B1-4277-46D0-9D53-254979ACD041}" type="presParOf" srcId="{DF644CFE-D0AC-462F-8453-FB43D1170702}" destId="{B32C6F61-38BA-4158-80C8-968619252B64}" srcOrd="0" destOrd="0" presId="urn:microsoft.com/office/officeart/2005/8/layout/default"/>
    <dgm:cxn modelId="{E85F028D-3848-4021-B192-1AE7F57FCB95}" type="presParOf" srcId="{DF644CFE-D0AC-462F-8453-FB43D1170702}" destId="{498BB2B7-C0AB-46F1-BA70-FF4A8AA51125}" srcOrd="1" destOrd="0" presId="urn:microsoft.com/office/officeart/2005/8/layout/default"/>
    <dgm:cxn modelId="{743A16B8-9892-42EA-B79C-9571625C85D3}" type="presParOf" srcId="{DF644CFE-D0AC-462F-8453-FB43D1170702}" destId="{D72CB43C-391C-4C47-BBE4-7DB155AAC30A}" srcOrd="2" destOrd="0" presId="urn:microsoft.com/office/officeart/2005/8/layout/default"/>
    <dgm:cxn modelId="{5C0D6CBD-72A7-4CC9-A53F-15D921B16B28}" type="presParOf" srcId="{DF644CFE-D0AC-462F-8453-FB43D1170702}" destId="{AE1316F8-6A8C-467B-B59F-400D2095DDA2}" srcOrd="3" destOrd="0" presId="urn:microsoft.com/office/officeart/2005/8/layout/default"/>
    <dgm:cxn modelId="{70F3ADED-422D-4A48-950B-1243971D10FA}" type="presParOf" srcId="{DF644CFE-D0AC-462F-8453-FB43D1170702}" destId="{573B4968-F942-44BD-8077-1BB581254C88}" srcOrd="4" destOrd="0" presId="urn:microsoft.com/office/officeart/2005/8/layout/default"/>
    <dgm:cxn modelId="{3DD718DD-8F77-47A7-8FB5-1B438FC6E171}" type="presParOf" srcId="{DF644CFE-D0AC-462F-8453-FB43D1170702}" destId="{7B3D9DAC-2D92-4CEE-8C1A-C374062DC272}" srcOrd="5" destOrd="0" presId="urn:microsoft.com/office/officeart/2005/8/layout/default"/>
    <dgm:cxn modelId="{11BA2E41-43B9-4F27-A132-09C73EF412BA}" type="presParOf" srcId="{DF644CFE-D0AC-462F-8453-FB43D1170702}" destId="{42742323-8B3C-41B1-939C-B4167D0C66FD}" srcOrd="6" destOrd="0" presId="urn:microsoft.com/office/officeart/2005/8/layout/default"/>
    <dgm:cxn modelId="{E5B7D280-7C0F-4757-96B8-32C128E303E5}" type="presParOf" srcId="{DF644CFE-D0AC-462F-8453-FB43D1170702}" destId="{170AACC8-B1B6-4CD1-9332-1850F5111DA1}" srcOrd="7" destOrd="0" presId="urn:microsoft.com/office/officeart/2005/8/layout/default"/>
    <dgm:cxn modelId="{A126D872-EFA0-4FEA-8762-6A524E20A948}" type="presParOf" srcId="{DF644CFE-D0AC-462F-8453-FB43D1170702}" destId="{5A8E9B74-9F8E-4CF5-B5F8-635F3FE715D5}" srcOrd="8" destOrd="0" presId="urn:microsoft.com/office/officeart/2005/8/layout/default"/>
    <dgm:cxn modelId="{DA699EE9-0229-48EC-92BE-B29FD94AC719}" type="presParOf" srcId="{DF644CFE-D0AC-462F-8453-FB43D1170702}" destId="{0E336CE0-9404-435B-87B0-D1738C34764B}" srcOrd="9" destOrd="0" presId="urn:microsoft.com/office/officeart/2005/8/layout/default"/>
    <dgm:cxn modelId="{65AE7C62-B84C-4929-8315-D49A3620B5AA}" type="presParOf" srcId="{DF644CFE-D0AC-462F-8453-FB43D1170702}" destId="{5B141366-ECE2-432F-9AED-28F1F3C7136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2F5ECC-F302-4961-81AE-751ECD0EA3F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14CE485-8122-4BB7-80C2-6F9DE62E04F9}">
      <dgm:prSet phldrT="[Text]"/>
      <dgm:spPr/>
      <dgm:t>
        <a:bodyPr/>
        <a:lstStyle/>
        <a:p>
          <a:r>
            <a:rPr lang="en-US" dirty="0">
              <a:latin typeface="Arial" panose="020B0604020202020204" pitchFamily="34" charset="0"/>
              <a:cs typeface="Arial" panose="020B0604020202020204" pitchFamily="34" charset="0"/>
            </a:rPr>
            <a:t>Initial Clinical Assessment</a:t>
          </a:r>
        </a:p>
      </dgm:t>
    </dgm:pt>
    <dgm:pt modelId="{3D32F549-D857-4C0A-966D-58821C9C6B60}" type="parTrans" cxnId="{6F42C292-F298-40C0-81C4-1617FFDAB01C}">
      <dgm:prSet/>
      <dgm:spPr/>
      <dgm:t>
        <a:bodyPr/>
        <a:lstStyle/>
        <a:p>
          <a:endParaRPr lang="en-US"/>
        </a:p>
      </dgm:t>
    </dgm:pt>
    <dgm:pt modelId="{84CE6D05-F32F-4C27-95F9-21EC7F4C793A}" type="sibTrans" cxnId="{6F42C292-F298-40C0-81C4-1617FFDAB01C}">
      <dgm:prSet/>
      <dgm:spPr/>
      <dgm:t>
        <a:bodyPr/>
        <a:lstStyle/>
        <a:p>
          <a:endParaRPr lang="en-US"/>
        </a:p>
      </dgm:t>
    </dgm:pt>
    <dgm:pt modelId="{0F2DDF5B-E178-414F-8BF5-E1C70F17D457}">
      <dgm:prSet phldrT="[Text]"/>
      <dgm:spPr/>
      <dgm:t>
        <a:bodyPr/>
        <a:lstStyle/>
        <a:p>
          <a:r>
            <a:rPr lang="en-US" dirty="0">
              <a:latin typeface="Arial" panose="020B0604020202020204" pitchFamily="34" charset="0"/>
              <a:cs typeface="Arial" panose="020B0604020202020204" pitchFamily="34" charset="0"/>
            </a:rPr>
            <a:t>Periodic Reassessment</a:t>
          </a:r>
        </a:p>
      </dgm:t>
    </dgm:pt>
    <dgm:pt modelId="{B8293D91-03CE-41F3-B869-8719DFC9EDDA}" type="parTrans" cxnId="{F547AAD4-D44C-4335-B5D9-746ABD51D7AF}">
      <dgm:prSet/>
      <dgm:spPr/>
      <dgm:t>
        <a:bodyPr/>
        <a:lstStyle/>
        <a:p>
          <a:endParaRPr lang="en-US"/>
        </a:p>
      </dgm:t>
    </dgm:pt>
    <dgm:pt modelId="{08DC6E13-562F-4E95-965B-ABE195AA67C0}" type="sibTrans" cxnId="{F547AAD4-D44C-4335-B5D9-746ABD51D7AF}">
      <dgm:prSet/>
      <dgm:spPr/>
      <dgm:t>
        <a:bodyPr/>
        <a:lstStyle/>
        <a:p>
          <a:endParaRPr lang="en-US"/>
        </a:p>
      </dgm:t>
    </dgm:pt>
    <dgm:pt modelId="{FF9CBEF9-3F79-40D4-9EB2-D8B9A30ECB6B}">
      <dgm:prSet phldrT="[Text]"/>
      <dgm:spPr/>
      <dgm:t>
        <a:bodyPr/>
        <a:lstStyle/>
        <a:p>
          <a:r>
            <a:rPr lang="en-US" dirty="0">
              <a:latin typeface="Arial" panose="020B0604020202020204" pitchFamily="34" charset="0"/>
              <a:cs typeface="Arial" panose="020B0604020202020204" pitchFamily="34" charset="0"/>
            </a:rPr>
            <a:t>Patient Education</a:t>
          </a:r>
        </a:p>
      </dgm:t>
    </dgm:pt>
    <dgm:pt modelId="{1E6EBCF5-FFF6-438E-8B8E-2E8C763B6EEE}" type="parTrans" cxnId="{E8B00BE1-806C-478A-A8EA-A88CB1C8BEF0}">
      <dgm:prSet/>
      <dgm:spPr/>
      <dgm:t>
        <a:bodyPr/>
        <a:lstStyle/>
        <a:p>
          <a:endParaRPr lang="en-US"/>
        </a:p>
      </dgm:t>
    </dgm:pt>
    <dgm:pt modelId="{C0A07D5D-BE71-434A-95CB-E877B653486C}" type="sibTrans" cxnId="{E8B00BE1-806C-478A-A8EA-A88CB1C8BEF0}">
      <dgm:prSet/>
      <dgm:spPr/>
      <dgm:t>
        <a:bodyPr/>
        <a:lstStyle/>
        <a:p>
          <a:endParaRPr lang="en-US"/>
        </a:p>
      </dgm:t>
    </dgm:pt>
    <dgm:pt modelId="{A781D104-C51F-470F-887C-A9E04863D9B3}">
      <dgm:prSet phldrT="[Text]"/>
      <dgm:spPr/>
      <dgm:t>
        <a:bodyPr/>
        <a:lstStyle/>
        <a:p>
          <a:r>
            <a:rPr lang="en-US" dirty="0">
              <a:latin typeface="Arial" panose="020B0604020202020204" pitchFamily="34" charset="0"/>
              <a:cs typeface="Arial" panose="020B0604020202020204" pitchFamily="34" charset="0"/>
            </a:rPr>
            <a:t>Evidence-Based Research Practices</a:t>
          </a:r>
        </a:p>
      </dgm:t>
    </dgm:pt>
    <dgm:pt modelId="{139CD63E-0618-4170-8058-357737D2EA8B}" type="parTrans" cxnId="{8E00721D-6CFD-4D9A-8AEA-0B02C74F9659}">
      <dgm:prSet/>
      <dgm:spPr/>
      <dgm:t>
        <a:bodyPr/>
        <a:lstStyle/>
        <a:p>
          <a:endParaRPr lang="en-US"/>
        </a:p>
      </dgm:t>
    </dgm:pt>
    <dgm:pt modelId="{D659EBDE-954B-4AB9-9229-439FBFE323A5}" type="sibTrans" cxnId="{8E00721D-6CFD-4D9A-8AEA-0B02C74F9659}">
      <dgm:prSet/>
      <dgm:spPr/>
      <dgm:t>
        <a:bodyPr/>
        <a:lstStyle/>
        <a:p>
          <a:endParaRPr lang="en-US"/>
        </a:p>
      </dgm:t>
    </dgm:pt>
    <dgm:pt modelId="{DF29EFAA-06CC-423A-AAEE-37653B913663}">
      <dgm:prSet phldrT="[Text]"/>
      <dgm:spPr/>
      <dgm:t>
        <a:bodyPr/>
        <a:lstStyle/>
        <a:p>
          <a:r>
            <a:rPr lang="en-US" dirty="0">
              <a:latin typeface="Arial" panose="020B0604020202020204" pitchFamily="34" charset="0"/>
              <a:cs typeface="Arial" panose="020B0604020202020204" pitchFamily="34" charset="0"/>
            </a:rPr>
            <a:t>Coordination of Care</a:t>
          </a:r>
        </a:p>
      </dgm:t>
    </dgm:pt>
    <dgm:pt modelId="{1262F758-3C98-4E46-87C6-2ABFC12DDEB5}" type="parTrans" cxnId="{DFDE44C9-BC9C-4783-8635-48F8D02C0C78}">
      <dgm:prSet/>
      <dgm:spPr/>
      <dgm:t>
        <a:bodyPr/>
        <a:lstStyle/>
        <a:p>
          <a:endParaRPr lang="en-US"/>
        </a:p>
      </dgm:t>
    </dgm:pt>
    <dgm:pt modelId="{C4E3D5A4-800B-43D3-8144-FF914D3494A0}" type="sibTrans" cxnId="{DFDE44C9-BC9C-4783-8635-48F8D02C0C78}">
      <dgm:prSet/>
      <dgm:spPr/>
      <dgm:t>
        <a:bodyPr/>
        <a:lstStyle/>
        <a:p>
          <a:endParaRPr lang="en-US"/>
        </a:p>
      </dgm:t>
    </dgm:pt>
    <dgm:pt modelId="{06C4D31B-DFCA-4FB9-930E-861930BFD6E5}">
      <dgm:prSet phldrT="[Text]"/>
      <dgm:spPr/>
      <dgm:t>
        <a:bodyPr/>
        <a:lstStyle/>
        <a:p>
          <a:r>
            <a:rPr lang="en-US" dirty="0">
              <a:latin typeface="Arial" panose="020B0604020202020204" pitchFamily="34" charset="0"/>
              <a:cs typeface="Arial" panose="020B0604020202020204" pitchFamily="34" charset="0"/>
            </a:rPr>
            <a:t>Demonstrate Value through Outcomes</a:t>
          </a:r>
        </a:p>
      </dgm:t>
    </dgm:pt>
    <dgm:pt modelId="{26EA3456-8881-4011-8481-8C54B33B719F}" type="parTrans" cxnId="{6AC63FBD-2D72-462A-9886-BDEAB6846CAB}">
      <dgm:prSet/>
      <dgm:spPr/>
      <dgm:t>
        <a:bodyPr/>
        <a:lstStyle/>
        <a:p>
          <a:endParaRPr lang="en-US"/>
        </a:p>
      </dgm:t>
    </dgm:pt>
    <dgm:pt modelId="{11AE58C6-143B-49C3-8947-78FF95679BA8}" type="sibTrans" cxnId="{6AC63FBD-2D72-462A-9886-BDEAB6846CAB}">
      <dgm:prSet/>
      <dgm:spPr/>
      <dgm:t>
        <a:bodyPr/>
        <a:lstStyle/>
        <a:p>
          <a:endParaRPr lang="en-US"/>
        </a:p>
      </dgm:t>
    </dgm:pt>
    <dgm:pt modelId="{DF644CFE-D0AC-462F-8453-FB43D1170702}" type="pres">
      <dgm:prSet presAssocID="{E22F5ECC-F302-4961-81AE-751ECD0EA3F2}" presName="diagram" presStyleCnt="0">
        <dgm:presLayoutVars>
          <dgm:dir/>
          <dgm:resizeHandles val="exact"/>
        </dgm:presLayoutVars>
      </dgm:prSet>
      <dgm:spPr/>
    </dgm:pt>
    <dgm:pt modelId="{D72CB43C-391C-4C47-BBE4-7DB155AAC30A}" type="pres">
      <dgm:prSet presAssocID="{614CE485-8122-4BB7-80C2-6F9DE62E04F9}" presName="node" presStyleLbl="node1" presStyleIdx="0" presStyleCnt="6">
        <dgm:presLayoutVars>
          <dgm:bulletEnabled val="1"/>
        </dgm:presLayoutVars>
      </dgm:prSet>
      <dgm:spPr/>
    </dgm:pt>
    <dgm:pt modelId="{AE1316F8-6A8C-467B-B59F-400D2095DDA2}" type="pres">
      <dgm:prSet presAssocID="{84CE6D05-F32F-4C27-95F9-21EC7F4C793A}" presName="sibTrans" presStyleCnt="0"/>
      <dgm:spPr/>
    </dgm:pt>
    <dgm:pt modelId="{93F84AC9-8585-4875-9C13-BA277CEA5EF4}" type="pres">
      <dgm:prSet presAssocID="{0F2DDF5B-E178-414F-8BF5-E1C70F17D457}" presName="node" presStyleLbl="node1" presStyleIdx="1" presStyleCnt="6">
        <dgm:presLayoutVars>
          <dgm:bulletEnabled val="1"/>
        </dgm:presLayoutVars>
      </dgm:prSet>
      <dgm:spPr/>
    </dgm:pt>
    <dgm:pt modelId="{8AF67827-926F-4E53-8B06-B5481CDE8529}" type="pres">
      <dgm:prSet presAssocID="{08DC6E13-562F-4E95-965B-ABE195AA67C0}" presName="sibTrans" presStyleCnt="0"/>
      <dgm:spPr/>
    </dgm:pt>
    <dgm:pt modelId="{67B9901A-3B15-4440-A67F-0D1598E2A10E}" type="pres">
      <dgm:prSet presAssocID="{FF9CBEF9-3F79-40D4-9EB2-D8B9A30ECB6B}" presName="node" presStyleLbl="node1" presStyleIdx="2" presStyleCnt="6">
        <dgm:presLayoutVars>
          <dgm:bulletEnabled val="1"/>
        </dgm:presLayoutVars>
      </dgm:prSet>
      <dgm:spPr/>
    </dgm:pt>
    <dgm:pt modelId="{2D69CC95-3E9B-4096-8949-C8AE5A1971D9}" type="pres">
      <dgm:prSet presAssocID="{C0A07D5D-BE71-434A-95CB-E877B653486C}" presName="sibTrans" presStyleCnt="0"/>
      <dgm:spPr/>
    </dgm:pt>
    <dgm:pt modelId="{AEB6B810-80FB-4133-ADA0-0FE9B5AC4EB0}" type="pres">
      <dgm:prSet presAssocID="{A781D104-C51F-470F-887C-A9E04863D9B3}" presName="node" presStyleLbl="node1" presStyleIdx="3" presStyleCnt="6">
        <dgm:presLayoutVars>
          <dgm:bulletEnabled val="1"/>
        </dgm:presLayoutVars>
      </dgm:prSet>
      <dgm:spPr/>
    </dgm:pt>
    <dgm:pt modelId="{8721A347-835F-408D-8E58-42F27A04CCFA}" type="pres">
      <dgm:prSet presAssocID="{D659EBDE-954B-4AB9-9229-439FBFE323A5}" presName="sibTrans" presStyleCnt="0"/>
      <dgm:spPr/>
    </dgm:pt>
    <dgm:pt modelId="{829147A7-A679-4A33-9FC9-188E3A37F84C}" type="pres">
      <dgm:prSet presAssocID="{DF29EFAA-06CC-423A-AAEE-37653B913663}" presName="node" presStyleLbl="node1" presStyleIdx="4" presStyleCnt="6">
        <dgm:presLayoutVars>
          <dgm:bulletEnabled val="1"/>
        </dgm:presLayoutVars>
      </dgm:prSet>
      <dgm:spPr/>
    </dgm:pt>
    <dgm:pt modelId="{AA43F314-0823-4686-AE9B-1FE325A7F8EC}" type="pres">
      <dgm:prSet presAssocID="{C4E3D5A4-800B-43D3-8144-FF914D3494A0}" presName="sibTrans" presStyleCnt="0"/>
      <dgm:spPr/>
    </dgm:pt>
    <dgm:pt modelId="{D952E516-A2AC-4C44-AC65-B896B3AEF4E8}" type="pres">
      <dgm:prSet presAssocID="{06C4D31B-DFCA-4FB9-930E-861930BFD6E5}" presName="node" presStyleLbl="node1" presStyleIdx="5" presStyleCnt="6">
        <dgm:presLayoutVars>
          <dgm:bulletEnabled val="1"/>
        </dgm:presLayoutVars>
      </dgm:prSet>
      <dgm:spPr/>
    </dgm:pt>
  </dgm:ptLst>
  <dgm:cxnLst>
    <dgm:cxn modelId="{8E00721D-6CFD-4D9A-8AEA-0B02C74F9659}" srcId="{E22F5ECC-F302-4961-81AE-751ECD0EA3F2}" destId="{A781D104-C51F-470F-887C-A9E04863D9B3}" srcOrd="3" destOrd="0" parTransId="{139CD63E-0618-4170-8058-357737D2EA8B}" sibTransId="{D659EBDE-954B-4AB9-9229-439FBFE323A5}"/>
    <dgm:cxn modelId="{FEBB2522-F75E-4ED3-BD25-B68B350DFF6F}" type="presOf" srcId="{0F2DDF5B-E178-414F-8BF5-E1C70F17D457}" destId="{93F84AC9-8585-4875-9C13-BA277CEA5EF4}" srcOrd="0" destOrd="0" presId="urn:microsoft.com/office/officeart/2005/8/layout/default"/>
    <dgm:cxn modelId="{DA4B0355-A12A-452C-93F0-CC7B26DB8AFF}" type="presOf" srcId="{FF9CBEF9-3F79-40D4-9EB2-D8B9A30ECB6B}" destId="{67B9901A-3B15-4440-A67F-0D1598E2A10E}" srcOrd="0" destOrd="0" presId="urn:microsoft.com/office/officeart/2005/8/layout/default"/>
    <dgm:cxn modelId="{6F42C292-F298-40C0-81C4-1617FFDAB01C}" srcId="{E22F5ECC-F302-4961-81AE-751ECD0EA3F2}" destId="{614CE485-8122-4BB7-80C2-6F9DE62E04F9}" srcOrd="0" destOrd="0" parTransId="{3D32F549-D857-4C0A-966D-58821C9C6B60}" sibTransId="{84CE6D05-F32F-4C27-95F9-21EC7F4C793A}"/>
    <dgm:cxn modelId="{12A986B8-3A8C-401D-8587-5E8201150EF1}" type="presOf" srcId="{E22F5ECC-F302-4961-81AE-751ECD0EA3F2}" destId="{DF644CFE-D0AC-462F-8453-FB43D1170702}" srcOrd="0" destOrd="0" presId="urn:microsoft.com/office/officeart/2005/8/layout/default"/>
    <dgm:cxn modelId="{6AC63FBD-2D72-462A-9886-BDEAB6846CAB}" srcId="{E22F5ECC-F302-4961-81AE-751ECD0EA3F2}" destId="{06C4D31B-DFCA-4FB9-930E-861930BFD6E5}" srcOrd="5" destOrd="0" parTransId="{26EA3456-8881-4011-8481-8C54B33B719F}" sibTransId="{11AE58C6-143B-49C3-8947-78FF95679BA8}"/>
    <dgm:cxn modelId="{DFDE44C9-BC9C-4783-8635-48F8D02C0C78}" srcId="{E22F5ECC-F302-4961-81AE-751ECD0EA3F2}" destId="{DF29EFAA-06CC-423A-AAEE-37653B913663}" srcOrd="4" destOrd="0" parTransId="{1262F758-3C98-4E46-87C6-2ABFC12DDEB5}" sibTransId="{C4E3D5A4-800B-43D3-8144-FF914D3494A0}"/>
    <dgm:cxn modelId="{D1792ACB-2264-4639-A55D-A7A690C0287C}" type="presOf" srcId="{614CE485-8122-4BB7-80C2-6F9DE62E04F9}" destId="{D72CB43C-391C-4C47-BBE4-7DB155AAC30A}" srcOrd="0" destOrd="0" presId="urn:microsoft.com/office/officeart/2005/8/layout/default"/>
    <dgm:cxn modelId="{BB0C55D3-97A7-4F2E-901F-23D5ADD1D6AC}" type="presOf" srcId="{DF29EFAA-06CC-423A-AAEE-37653B913663}" destId="{829147A7-A679-4A33-9FC9-188E3A37F84C}" srcOrd="0" destOrd="0" presId="urn:microsoft.com/office/officeart/2005/8/layout/default"/>
    <dgm:cxn modelId="{F547AAD4-D44C-4335-B5D9-746ABD51D7AF}" srcId="{E22F5ECC-F302-4961-81AE-751ECD0EA3F2}" destId="{0F2DDF5B-E178-414F-8BF5-E1C70F17D457}" srcOrd="1" destOrd="0" parTransId="{B8293D91-03CE-41F3-B869-8719DFC9EDDA}" sibTransId="{08DC6E13-562F-4E95-965B-ABE195AA67C0}"/>
    <dgm:cxn modelId="{11B3DCD5-DCC2-428B-BA0D-624257594BB0}" type="presOf" srcId="{06C4D31B-DFCA-4FB9-930E-861930BFD6E5}" destId="{D952E516-A2AC-4C44-AC65-B896B3AEF4E8}" srcOrd="0" destOrd="0" presId="urn:microsoft.com/office/officeart/2005/8/layout/default"/>
    <dgm:cxn modelId="{D231F3DD-65A3-46DC-8BC1-A644BA47CFAE}" type="presOf" srcId="{A781D104-C51F-470F-887C-A9E04863D9B3}" destId="{AEB6B810-80FB-4133-ADA0-0FE9B5AC4EB0}" srcOrd="0" destOrd="0" presId="urn:microsoft.com/office/officeart/2005/8/layout/default"/>
    <dgm:cxn modelId="{E8B00BE1-806C-478A-A8EA-A88CB1C8BEF0}" srcId="{E22F5ECC-F302-4961-81AE-751ECD0EA3F2}" destId="{FF9CBEF9-3F79-40D4-9EB2-D8B9A30ECB6B}" srcOrd="2" destOrd="0" parTransId="{1E6EBCF5-FFF6-438E-8B8E-2E8C763B6EEE}" sibTransId="{C0A07D5D-BE71-434A-95CB-E877B653486C}"/>
    <dgm:cxn modelId="{743A16B8-9892-42EA-B79C-9571625C85D3}" type="presParOf" srcId="{DF644CFE-D0AC-462F-8453-FB43D1170702}" destId="{D72CB43C-391C-4C47-BBE4-7DB155AAC30A}" srcOrd="0" destOrd="0" presId="urn:microsoft.com/office/officeart/2005/8/layout/default"/>
    <dgm:cxn modelId="{5C0D6CBD-72A7-4CC9-A53F-15D921B16B28}" type="presParOf" srcId="{DF644CFE-D0AC-462F-8453-FB43D1170702}" destId="{AE1316F8-6A8C-467B-B59F-400D2095DDA2}" srcOrd="1" destOrd="0" presId="urn:microsoft.com/office/officeart/2005/8/layout/default"/>
    <dgm:cxn modelId="{546FCF71-5CB8-4855-A44D-0ED4A9F126EE}" type="presParOf" srcId="{DF644CFE-D0AC-462F-8453-FB43D1170702}" destId="{93F84AC9-8585-4875-9C13-BA277CEA5EF4}" srcOrd="2" destOrd="0" presId="urn:microsoft.com/office/officeart/2005/8/layout/default"/>
    <dgm:cxn modelId="{B9FBB77C-BBBB-4FA9-B5C5-9C650B297E69}" type="presParOf" srcId="{DF644CFE-D0AC-462F-8453-FB43D1170702}" destId="{8AF67827-926F-4E53-8B06-B5481CDE8529}" srcOrd="3" destOrd="0" presId="urn:microsoft.com/office/officeart/2005/8/layout/default"/>
    <dgm:cxn modelId="{4B618EAC-17DC-461F-A66C-33D61636E54C}" type="presParOf" srcId="{DF644CFE-D0AC-462F-8453-FB43D1170702}" destId="{67B9901A-3B15-4440-A67F-0D1598E2A10E}" srcOrd="4" destOrd="0" presId="urn:microsoft.com/office/officeart/2005/8/layout/default"/>
    <dgm:cxn modelId="{323D543A-14B0-41D7-9007-A190958E1514}" type="presParOf" srcId="{DF644CFE-D0AC-462F-8453-FB43D1170702}" destId="{2D69CC95-3E9B-4096-8949-C8AE5A1971D9}" srcOrd="5" destOrd="0" presId="urn:microsoft.com/office/officeart/2005/8/layout/default"/>
    <dgm:cxn modelId="{10901AF4-82D0-49CD-AAA2-C663F98C9705}" type="presParOf" srcId="{DF644CFE-D0AC-462F-8453-FB43D1170702}" destId="{AEB6B810-80FB-4133-ADA0-0FE9B5AC4EB0}" srcOrd="6" destOrd="0" presId="urn:microsoft.com/office/officeart/2005/8/layout/default"/>
    <dgm:cxn modelId="{2C09355B-4731-4B63-8732-3AD8992ACCF4}" type="presParOf" srcId="{DF644CFE-D0AC-462F-8453-FB43D1170702}" destId="{8721A347-835F-408D-8E58-42F27A04CCFA}" srcOrd="7" destOrd="0" presId="urn:microsoft.com/office/officeart/2005/8/layout/default"/>
    <dgm:cxn modelId="{7430C124-2DC1-4DA0-9EF9-83F28EB6A2D2}" type="presParOf" srcId="{DF644CFE-D0AC-462F-8453-FB43D1170702}" destId="{829147A7-A679-4A33-9FC9-188E3A37F84C}" srcOrd="8" destOrd="0" presId="urn:microsoft.com/office/officeart/2005/8/layout/default"/>
    <dgm:cxn modelId="{49354EA5-AF8E-46DC-932A-42EBBC9738E9}" type="presParOf" srcId="{DF644CFE-D0AC-462F-8453-FB43D1170702}" destId="{AA43F314-0823-4686-AE9B-1FE325A7F8EC}" srcOrd="9" destOrd="0" presId="urn:microsoft.com/office/officeart/2005/8/layout/default"/>
    <dgm:cxn modelId="{98AC52F0-192E-4151-89C9-08FA3B53E152}" type="presParOf" srcId="{DF644CFE-D0AC-462F-8453-FB43D1170702}" destId="{D952E516-A2AC-4C44-AC65-B896B3AEF4E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F0BE5-70D5-4D96-A240-3F3F1FA2AA2D}">
      <dsp:nvSpPr>
        <dsp:cNvPr id="0" name=""/>
        <dsp:cNvSpPr/>
      </dsp:nvSpPr>
      <dsp:spPr>
        <a:xfrm>
          <a:off x="4039514" y="2155"/>
          <a:ext cx="1511699" cy="10077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Board of Directors</a:t>
          </a:r>
        </a:p>
      </dsp:txBody>
      <dsp:txXfrm>
        <a:off x="4069031" y="31672"/>
        <a:ext cx="1452665" cy="948765"/>
      </dsp:txXfrm>
    </dsp:sp>
    <dsp:sp modelId="{D3D1404D-5F0F-40E4-9C63-50F836C52184}">
      <dsp:nvSpPr>
        <dsp:cNvPr id="0" name=""/>
        <dsp:cNvSpPr/>
      </dsp:nvSpPr>
      <dsp:spPr>
        <a:xfrm>
          <a:off x="3812759" y="1009954"/>
          <a:ext cx="982604" cy="403119"/>
        </a:xfrm>
        <a:custGeom>
          <a:avLst/>
          <a:gdLst/>
          <a:ahLst/>
          <a:cxnLst/>
          <a:rect l="0" t="0" r="0" b="0"/>
          <a:pathLst>
            <a:path>
              <a:moveTo>
                <a:pt x="982604" y="0"/>
              </a:moveTo>
              <a:lnTo>
                <a:pt x="982604" y="201559"/>
              </a:lnTo>
              <a:lnTo>
                <a:pt x="0" y="201559"/>
              </a:lnTo>
              <a:lnTo>
                <a:pt x="0" y="40311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AD85A4-5A0D-4C7B-A188-46DA611F200C}">
      <dsp:nvSpPr>
        <dsp:cNvPr id="0" name=""/>
        <dsp:cNvSpPr/>
      </dsp:nvSpPr>
      <dsp:spPr>
        <a:xfrm>
          <a:off x="3056909" y="1413074"/>
          <a:ext cx="1511699" cy="10077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Advisory Committees</a:t>
          </a:r>
        </a:p>
      </dsp:txBody>
      <dsp:txXfrm>
        <a:off x="3086426" y="1442591"/>
        <a:ext cx="1452665" cy="948765"/>
      </dsp:txXfrm>
    </dsp:sp>
    <dsp:sp modelId="{6B53F7D5-58D9-416B-B134-FBE472EC94A2}">
      <dsp:nvSpPr>
        <dsp:cNvPr id="0" name=""/>
        <dsp:cNvSpPr/>
      </dsp:nvSpPr>
      <dsp:spPr>
        <a:xfrm>
          <a:off x="1890255" y="2420874"/>
          <a:ext cx="1922503" cy="404540"/>
        </a:xfrm>
        <a:custGeom>
          <a:avLst/>
          <a:gdLst/>
          <a:ahLst/>
          <a:cxnLst/>
          <a:rect l="0" t="0" r="0" b="0"/>
          <a:pathLst>
            <a:path>
              <a:moveTo>
                <a:pt x="1922503" y="0"/>
              </a:moveTo>
              <a:lnTo>
                <a:pt x="1922503" y="202270"/>
              </a:lnTo>
              <a:lnTo>
                <a:pt x="0" y="202270"/>
              </a:lnTo>
              <a:lnTo>
                <a:pt x="0" y="40454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D51104-929D-4803-8B1F-801BA42CBEFA}">
      <dsp:nvSpPr>
        <dsp:cNvPr id="0" name=""/>
        <dsp:cNvSpPr/>
      </dsp:nvSpPr>
      <dsp:spPr>
        <a:xfrm>
          <a:off x="1134405" y="2825415"/>
          <a:ext cx="1511699" cy="10077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Health Standards Committee</a:t>
          </a:r>
        </a:p>
      </dsp:txBody>
      <dsp:txXfrm>
        <a:off x="1163922" y="2854932"/>
        <a:ext cx="1452665" cy="948765"/>
      </dsp:txXfrm>
    </dsp:sp>
    <dsp:sp modelId="{81A2B94C-7731-4634-8F93-DA6995F8A87E}">
      <dsp:nvSpPr>
        <dsp:cNvPr id="0" name=""/>
        <dsp:cNvSpPr/>
      </dsp:nvSpPr>
      <dsp:spPr>
        <a:xfrm>
          <a:off x="3767039" y="2420874"/>
          <a:ext cx="91440" cy="403119"/>
        </a:xfrm>
        <a:custGeom>
          <a:avLst/>
          <a:gdLst/>
          <a:ahLst/>
          <a:cxnLst/>
          <a:rect l="0" t="0" r="0" b="0"/>
          <a:pathLst>
            <a:path>
              <a:moveTo>
                <a:pt x="45720" y="0"/>
              </a:moveTo>
              <a:lnTo>
                <a:pt x="45720" y="4031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56C1F0-EB61-4F8A-ACA9-3B6617C77BF4}">
      <dsp:nvSpPr>
        <dsp:cNvPr id="0" name=""/>
        <dsp:cNvSpPr/>
      </dsp:nvSpPr>
      <dsp:spPr>
        <a:xfrm>
          <a:off x="3056909" y="2823994"/>
          <a:ext cx="1511699" cy="10077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Pharmacy Advisory Council</a:t>
          </a:r>
        </a:p>
      </dsp:txBody>
      <dsp:txXfrm>
        <a:off x="3086426" y="2853511"/>
        <a:ext cx="1452665" cy="948765"/>
      </dsp:txXfrm>
    </dsp:sp>
    <dsp:sp modelId="{3CC2591D-3AB2-44AF-B378-38239B415AD8}">
      <dsp:nvSpPr>
        <dsp:cNvPr id="0" name=""/>
        <dsp:cNvSpPr/>
      </dsp:nvSpPr>
      <dsp:spPr>
        <a:xfrm>
          <a:off x="3812759" y="2420874"/>
          <a:ext cx="1965209" cy="403119"/>
        </a:xfrm>
        <a:custGeom>
          <a:avLst/>
          <a:gdLst/>
          <a:ahLst/>
          <a:cxnLst/>
          <a:rect l="0" t="0" r="0" b="0"/>
          <a:pathLst>
            <a:path>
              <a:moveTo>
                <a:pt x="0" y="0"/>
              </a:moveTo>
              <a:lnTo>
                <a:pt x="0" y="201559"/>
              </a:lnTo>
              <a:lnTo>
                <a:pt x="1965209" y="201559"/>
              </a:lnTo>
              <a:lnTo>
                <a:pt x="1965209" y="4031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D636CC-111E-47F7-A121-75423FC9F37D}">
      <dsp:nvSpPr>
        <dsp:cNvPr id="0" name=""/>
        <dsp:cNvSpPr/>
      </dsp:nvSpPr>
      <dsp:spPr>
        <a:xfrm>
          <a:off x="5022119" y="2823994"/>
          <a:ext cx="1511699" cy="10077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Measures &amp; Research Advisory Group</a:t>
          </a:r>
        </a:p>
      </dsp:txBody>
      <dsp:txXfrm>
        <a:off x="5051636" y="2853511"/>
        <a:ext cx="1452665" cy="948765"/>
      </dsp:txXfrm>
    </dsp:sp>
    <dsp:sp modelId="{FC6852B3-EB95-4EA9-989B-AAA50A4C5B38}">
      <dsp:nvSpPr>
        <dsp:cNvPr id="0" name=""/>
        <dsp:cNvSpPr/>
      </dsp:nvSpPr>
      <dsp:spPr>
        <a:xfrm>
          <a:off x="4795364" y="1009954"/>
          <a:ext cx="982604" cy="403119"/>
        </a:xfrm>
        <a:custGeom>
          <a:avLst/>
          <a:gdLst/>
          <a:ahLst/>
          <a:cxnLst/>
          <a:rect l="0" t="0" r="0" b="0"/>
          <a:pathLst>
            <a:path>
              <a:moveTo>
                <a:pt x="0" y="0"/>
              </a:moveTo>
              <a:lnTo>
                <a:pt x="0" y="201559"/>
              </a:lnTo>
              <a:lnTo>
                <a:pt x="982604" y="201559"/>
              </a:lnTo>
              <a:lnTo>
                <a:pt x="982604" y="40311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6A116-390F-406B-94AC-03561A803529}">
      <dsp:nvSpPr>
        <dsp:cNvPr id="0" name=""/>
        <dsp:cNvSpPr/>
      </dsp:nvSpPr>
      <dsp:spPr>
        <a:xfrm>
          <a:off x="5022119" y="1413074"/>
          <a:ext cx="1511699" cy="10077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Accreditation Committee</a:t>
          </a:r>
        </a:p>
      </dsp:txBody>
      <dsp:txXfrm>
        <a:off x="5051636" y="1442591"/>
        <a:ext cx="1452665" cy="948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F366C-C9DD-464F-B80B-1DDFFB59BBFC}">
      <dsp:nvSpPr>
        <dsp:cNvPr id="0" name=""/>
        <dsp:cNvSpPr/>
      </dsp:nvSpPr>
      <dsp:spPr>
        <a:xfrm>
          <a:off x="8049741" y="948145"/>
          <a:ext cx="1835471" cy="18357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DF459-B8A1-4AB3-B9A0-FDE3AC299C6F}">
      <dsp:nvSpPr>
        <dsp:cNvPr id="0" name=""/>
        <dsp:cNvSpPr/>
      </dsp:nvSpPr>
      <dsp:spPr>
        <a:xfrm>
          <a:off x="8110305" y="1009348"/>
          <a:ext cx="1713367" cy="1713365"/>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Ongoing Compliance</a:t>
          </a:r>
        </a:p>
      </dsp:txBody>
      <dsp:txXfrm>
        <a:off x="8355490" y="1254161"/>
        <a:ext cx="1223973" cy="1223740"/>
      </dsp:txXfrm>
    </dsp:sp>
    <dsp:sp modelId="{632EE367-0D89-4C59-B1D9-FF12CE7414F8}">
      <dsp:nvSpPr>
        <dsp:cNvPr id="0" name=""/>
        <dsp:cNvSpPr/>
      </dsp:nvSpPr>
      <dsp:spPr>
        <a:xfrm rot="2700000">
          <a:off x="6110564" y="962001"/>
          <a:ext cx="1835259" cy="1835259"/>
        </a:xfrm>
        <a:prstGeom prst="teardrop">
          <a:avLst>
            <a:gd name="adj" fmla="val 10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A53F3432-F08E-4E6A-A6C4-7262FE08AD41}">
      <dsp:nvSpPr>
        <dsp:cNvPr id="0" name=""/>
        <dsp:cNvSpPr/>
      </dsp:nvSpPr>
      <dsp:spPr>
        <a:xfrm>
          <a:off x="6214269" y="1009348"/>
          <a:ext cx="1713367" cy="1713365"/>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Accreditation Committee Review</a:t>
          </a:r>
        </a:p>
      </dsp:txBody>
      <dsp:txXfrm>
        <a:off x="6458478" y="1254161"/>
        <a:ext cx="1223973" cy="1223740"/>
      </dsp:txXfrm>
    </dsp:sp>
    <dsp:sp modelId="{0DF7B8DF-C147-49C4-9EE6-1FAD67CB2B4F}">
      <dsp:nvSpPr>
        <dsp:cNvPr id="0" name=""/>
        <dsp:cNvSpPr/>
      </dsp:nvSpPr>
      <dsp:spPr>
        <a:xfrm rot="2700000">
          <a:off x="4255823" y="948240"/>
          <a:ext cx="1835259" cy="1835259"/>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633B1-024B-43FF-B39D-103048028003}">
      <dsp:nvSpPr>
        <dsp:cNvPr id="0" name=""/>
        <dsp:cNvSpPr/>
      </dsp:nvSpPr>
      <dsp:spPr>
        <a:xfrm>
          <a:off x="4317257" y="1009348"/>
          <a:ext cx="1713367" cy="1713365"/>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Validation Review</a:t>
          </a:r>
        </a:p>
      </dsp:txBody>
      <dsp:txXfrm>
        <a:off x="4561466" y="1254161"/>
        <a:ext cx="1223973" cy="1223740"/>
      </dsp:txXfrm>
    </dsp:sp>
    <dsp:sp modelId="{4C02CAAB-0FC9-4093-A7AC-652668B1B27A}">
      <dsp:nvSpPr>
        <dsp:cNvPr id="0" name=""/>
        <dsp:cNvSpPr/>
      </dsp:nvSpPr>
      <dsp:spPr>
        <a:xfrm rot="2700000">
          <a:off x="2358810" y="948240"/>
          <a:ext cx="1835259" cy="1835259"/>
        </a:xfrm>
        <a:prstGeom prst="teardrop">
          <a:avLst>
            <a:gd name="adj" fmla="val 10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2C09B140-F02E-4F2D-A230-C8A9869226D5}">
      <dsp:nvSpPr>
        <dsp:cNvPr id="0" name=""/>
        <dsp:cNvSpPr/>
      </dsp:nvSpPr>
      <dsp:spPr>
        <a:xfrm>
          <a:off x="2420245" y="1009348"/>
          <a:ext cx="1713367" cy="1713365"/>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Desktop Review</a:t>
          </a:r>
        </a:p>
      </dsp:txBody>
      <dsp:txXfrm>
        <a:off x="2665430" y="1254161"/>
        <a:ext cx="1223973" cy="1223740"/>
      </dsp:txXfrm>
    </dsp:sp>
    <dsp:sp modelId="{20252662-76D6-468B-8BF5-9CDE7048BAFD}">
      <dsp:nvSpPr>
        <dsp:cNvPr id="0" name=""/>
        <dsp:cNvSpPr/>
      </dsp:nvSpPr>
      <dsp:spPr>
        <a:xfrm rot="2700000">
          <a:off x="461798" y="948240"/>
          <a:ext cx="1835259" cy="1835259"/>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939D6-FB09-450F-A1EB-F11E1E2F9FB9}">
      <dsp:nvSpPr>
        <dsp:cNvPr id="0" name=""/>
        <dsp:cNvSpPr/>
      </dsp:nvSpPr>
      <dsp:spPr>
        <a:xfrm>
          <a:off x="523232" y="1009348"/>
          <a:ext cx="1713367" cy="1713365"/>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Submit Application</a:t>
          </a:r>
        </a:p>
      </dsp:txBody>
      <dsp:txXfrm>
        <a:off x="768418" y="1254161"/>
        <a:ext cx="1223973" cy="1223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50A01-53DB-4FC7-A037-8C2C277C029A}">
      <dsp:nvSpPr>
        <dsp:cNvPr id="0" name=""/>
        <dsp:cNvSpPr/>
      </dsp:nvSpPr>
      <dsp:spPr>
        <a:xfrm>
          <a:off x="2768" y="98051"/>
          <a:ext cx="2196374" cy="13178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Validates compliance with industry’s most rigorous standards</a:t>
          </a:r>
        </a:p>
      </dsp:txBody>
      <dsp:txXfrm>
        <a:off x="2768" y="98051"/>
        <a:ext cx="2196374" cy="1317824"/>
      </dsp:txXfrm>
    </dsp:sp>
    <dsp:sp modelId="{1F93663B-7FF0-4918-B5AF-15AF7DE23596}">
      <dsp:nvSpPr>
        <dsp:cNvPr id="0" name=""/>
        <dsp:cNvSpPr/>
      </dsp:nvSpPr>
      <dsp:spPr>
        <a:xfrm>
          <a:off x="2418780" y="98051"/>
          <a:ext cx="2196374" cy="13178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Provides a quality framework</a:t>
          </a:r>
        </a:p>
      </dsp:txBody>
      <dsp:txXfrm>
        <a:off x="2418780" y="98051"/>
        <a:ext cx="2196374" cy="1317824"/>
      </dsp:txXfrm>
    </dsp:sp>
    <dsp:sp modelId="{EE874558-6DA8-4D12-B9CF-EC450968818E}">
      <dsp:nvSpPr>
        <dsp:cNvPr id="0" name=""/>
        <dsp:cNvSpPr/>
      </dsp:nvSpPr>
      <dsp:spPr>
        <a:xfrm>
          <a:off x="4834792" y="98051"/>
          <a:ext cx="2196374" cy="13178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Demonstrates value through  measurement &amp; reporting</a:t>
          </a:r>
        </a:p>
      </dsp:txBody>
      <dsp:txXfrm>
        <a:off x="4834792" y="98051"/>
        <a:ext cx="2196374" cy="1317824"/>
      </dsp:txXfrm>
    </dsp:sp>
    <dsp:sp modelId="{C86CB6D2-9463-4636-B39D-2A9B25031E59}">
      <dsp:nvSpPr>
        <dsp:cNvPr id="0" name=""/>
        <dsp:cNvSpPr/>
      </dsp:nvSpPr>
      <dsp:spPr>
        <a:xfrm>
          <a:off x="7250804" y="98051"/>
          <a:ext cx="2196374" cy="1317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Ensures continuous quality improvement</a:t>
          </a:r>
        </a:p>
      </dsp:txBody>
      <dsp:txXfrm>
        <a:off x="7250804" y="98051"/>
        <a:ext cx="2196374" cy="1317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C6F61-38BA-4158-80C8-968619252B64}">
      <dsp:nvSpPr>
        <dsp:cNvPr id="0" name=""/>
        <dsp:cNvSpPr/>
      </dsp:nvSpPr>
      <dsp:spPr>
        <a:xfrm>
          <a:off x="0" y="469644"/>
          <a:ext cx="2144980" cy="12869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Pharmacy &amp; Therapeutics Committee</a:t>
          </a:r>
          <a:endParaRPr lang="en-US" sz="1800" kern="1200" dirty="0">
            <a:latin typeface="Arial" panose="020B0604020202020204" pitchFamily="34" charset="0"/>
            <a:cs typeface="Arial" panose="020B0604020202020204" pitchFamily="34" charset="0"/>
          </a:endParaRPr>
        </a:p>
      </dsp:txBody>
      <dsp:txXfrm>
        <a:off x="0" y="469644"/>
        <a:ext cx="2144980" cy="1286988"/>
      </dsp:txXfrm>
    </dsp:sp>
    <dsp:sp modelId="{990FF0D2-5945-4B6C-B5A9-2FA2E2BB95C3}">
      <dsp:nvSpPr>
        <dsp:cNvPr id="0" name=""/>
        <dsp:cNvSpPr/>
      </dsp:nvSpPr>
      <dsp:spPr>
        <a:xfrm>
          <a:off x="2359478" y="469644"/>
          <a:ext cx="2144980" cy="12869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Formulary Development</a:t>
          </a:r>
        </a:p>
      </dsp:txBody>
      <dsp:txXfrm>
        <a:off x="2359478" y="469644"/>
        <a:ext cx="2144980" cy="1286988"/>
      </dsp:txXfrm>
    </dsp:sp>
    <dsp:sp modelId="{A614F7A2-0DC6-4DF3-9BD5-4EC0E433DA8A}">
      <dsp:nvSpPr>
        <dsp:cNvPr id="0" name=""/>
        <dsp:cNvSpPr/>
      </dsp:nvSpPr>
      <dsp:spPr>
        <a:xfrm>
          <a:off x="4718957" y="469644"/>
          <a:ext cx="2144980" cy="12869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Drug Utilization Management</a:t>
          </a:r>
        </a:p>
      </dsp:txBody>
      <dsp:txXfrm>
        <a:off x="4718957" y="469644"/>
        <a:ext cx="2144980" cy="1286988"/>
      </dsp:txXfrm>
    </dsp:sp>
    <dsp:sp modelId="{B4647D53-517C-43BF-B359-3AD6F45E7D73}">
      <dsp:nvSpPr>
        <dsp:cNvPr id="0" name=""/>
        <dsp:cNvSpPr/>
      </dsp:nvSpPr>
      <dsp:spPr>
        <a:xfrm>
          <a:off x="0" y="1971130"/>
          <a:ext cx="2144980" cy="12869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Pharmacy Network Management</a:t>
          </a:r>
        </a:p>
      </dsp:txBody>
      <dsp:txXfrm>
        <a:off x="0" y="1971130"/>
        <a:ext cx="2144980" cy="1286988"/>
      </dsp:txXfrm>
    </dsp:sp>
    <dsp:sp modelId="{F370496F-A690-4637-BCE3-4BC65E461C1E}">
      <dsp:nvSpPr>
        <dsp:cNvPr id="0" name=""/>
        <dsp:cNvSpPr/>
      </dsp:nvSpPr>
      <dsp:spPr>
        <a:xfrm>
          <a:off x="2359478" y="1971130"/>
          <a:ext cx="2144980" cy="128698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Customer Service &amp; Communications</a:t>
          </a:r>
        </a:p>
      </dsp:txBody>
      <dsp:txXfrm>
        <a:off x="2359478" y="1971130"/>
        <a:ext cx="2144980" cy="1286988"/>
      </dsp:txXfrm>
    </dsp:sp>
    <dsp:sp modelId="{CF64F0EF-B800-48A0-8B47-6D7FAE45F3AB}">
      <dsp:nvSpPr>
        <dsp:cNvPr id="0" name=""/>
        <dsp:cNvSpPr/>
      </dsp:nvSpPr>
      <dsp:spPr>
        <a:xfrm>
          <a:off x="4718957" y="1971130"/>
          <a:ext cx="2144980" cy="12869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Quality Management</a:t>
          </a:r>
        </a:p>
      </dsp:txBody>
      <dsp:txXfrm>
        <a:off x="4718957" y="1971130"/>
        <a:ext cx="2144980" cy="12869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FDBAE-1FCB-4424-A7CB-63163A9CB800}">
      <dsp:nvSpPr>
        <dsp:cNvPr id="0" name=""/>
        <dsp:cNvSpPr/>
      </dsp:nvSpPr>
      <dsp:spPr>
        <a:xfrm>
          <a:off x="0" y="0"/>
          <a:ext cx="6747076" cy="0"/>
        </a:xfrm>
        <a:prstGeom prst="line">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09BBD-C8DA-40E5-AB62-6CDB2A8C23BF}">
      <dsp:nvSpPr>
        <dsp:cNvPr id="0" name=""/>
        <dsp:cNvSpPr/>
      </dsp:nvSpPr>
      <dsp:spPr>
        <a:xfrm>
          <a:off x="0" y="0"/>
          <a:ext cx="1349415" cy="191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Foundational</a:t>
          </a:r>
        </a:p>
      </dsp:txBody>
      <dsp:txXfrm>
        <a:off x="0" y="0"/>
        <a:ext cx="1349415" cy="1916974"/>
      </dsp:txXfrm>
    </dsp:sp>
    <dsp:sp modelId="{6A728928-F785-4ECA-9693-687C167730E6}">
      <dsp:nvSpPr>
        <dsp:cNvPr id="0" name=""/>
        <dsp:cNvSpPr/>
      </dsp:nvSpPr>
      <dsp:spPr>
        <a:xfrm>
          <a:off x="1450621" y="22534"/>
          <a:ext cx="5296454" cy="45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Risk Management</a:t>
          </a:r>
        </a:p>
      </dsp:txBody>
      <dsp:txXfrm>
        <a:off x="1450621" y="22534"/>
        <a:ext cx="5296454" cy="450694"/>
      </dsp:txXfrm>
    </dsp:sp>
    <dsp:sp modelId="{67F4FD30-4673-4E42-A7E9-1704CAEF415A}">
      <dsp:nvSpPr>
        <dsp:cNvPr id="0" name=""/>
        <dsp:cNvSpPr/>
      </dsp:nvSpPr>
      <dsp:spPr>
        <a:xfrm>
          <a:off x="1349415" y="473229"/>
          <a:ext cx="53976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C9252-704F-4431-9F17-5DF62A157ADA}">
      <dsp:nvSpPr>
        <dsp:cNvPr id="0" name=""/>
        <dsp:cNvSpPr/>
      </dsp:nvSpPr>
      <dsp:spPr>
        <a:xfrm>
          <a:off x="1450621" y="495764"/>
          <a:ext cx="5296454" cy="45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Consumer Protection and Empowerment</a:t>
          </a:r>
        </a:p>
      </dsp:txBody>
      <dsp:txXfrm>
        <a:off x="1450621" y="495764"/>
        <a:ext cx="5296454" cy="450694"/>
      </dsp:txXfrm>
    </dsp:sp>
    <dsp:sp modelId="{FFF512BC-8481-4898-B30D-F8092E7A635E}">
      <dsp:nvSpPr>
        <dsp:cNvPr id="0" name=""/>
        <dsp:cNvSpPr/>
      </dsp:nvSpPr>
      <dsp:spPr>
        <a:xfrm>
          <a:off x="1349415" y="946459"/>
          <a:ext cx="53976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5C6B1-27D6-46EA-B33B-4AF2FDAEB9CF}">
      <dsp:nvSpPr>
        <dsp:cNvPr id="0" name=""/>
        <dsp:cNvSpPr/>
      </dsp:nvSpPr>
      <dsp:spPr>
        <a:xfrm>
          <a:off x="1450621" y="968994"/>
          <a:ext cx="5296454" cy="45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Operations and Infrastructure</a:t>
          </a:r>
        </a:p>
      </dsp:txBody>
      <dsp:txXfrm>
        <a:off x="1450621" y="968994"/>
        <a:ext cx="5296454" cy="450694"/>
      </dsp:txXfrm>
    </dsp:sp>
    <dsp:sp modelId="{D813AC29-2F02-4585-8A63-0EBCB6CFD3F5}">
      <dsp:nvSpPr>
        <dsp:cNvPr id="0" name=""/>
        <dsp:cNvSpPr/>
      </dsp:nvSpPr>
      <dsp:spPr>
        <a:xfrm>
          <a:off x="1349415" y="1419689"/>
          <a:ext cx="53976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8B06F-92C3-4E03-99BB-35D0989E64DD}">
      <dsp:nvSpPr>
        <dsp:cNvPr id="0" name=""/>
        <dsp:cNvSpPr/>
      </dsp:nvSpPr>
      <dsp:spPr>
        <a:xfrm>
          <a:off x="1450621" y="1442223"/>
          <a:ext cx="5296454" cy="45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Performance Monitoring and Improvement</a:t>
          </a:r>
        </a:p>
      </dsp:txBody>
      <dsp:txXfrm>
        <a:off x="1450621" y="1442223"/>
        <a:ext cx="5296454" cy="450694"/>
      </dsp:txXfrm>
    </dsp:sp>
    <dsp:sp modelId="{21BB84EF-1FCC-46CD-9258-7DE4FDE5F691}">
      <dsp:nvSpPr>
        <dsp:cNvPr id="0" name=""/>
        <dsp:cNvSpPr/>
      </dsp:nvSpPr>
      <dsp:spPr>
        <a:xfrm>
          <a:off x="1349415" y="1892918"/>
          <a:ext cx="53976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29F405-B5EA-4C79-8887-D45488F32066}">
      <dsp:nvSpPr>
        <dsp:cNvPr id="0" name=""/>
        <dsp:cNvSpPr/>
      </dsp:nvSpPr>
      <dsp:spPr>
        <a:xfrm>
          <a:off x="0" y="1916974"/>
          <a:ext cx="6747076" cy="0"/>
        </a:xfrm>
        <a:prstGeom prst="line">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2FCAE-3C85-4657-9831-961F5FAC4210}">
      <dsp:nvSpPr>
        <dsp:cNvPr id="0" name=""/>
        <dsp:cNvSpPr/>
      </dsp:nvSpPr>
      <dsp:spPr>
        <a:xfrm>
          <a:off x="0" y="1916974"/>
          <a:ext cx="1349415" cy="191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Program</a:t>
          </a:r>
        </a:p>
      </dsp:txBody>
      <dsp:txXfrm>
        <a:off x="0" y="1916974"/>
        <a:ext cx="1349415" cy="1916974"/>
      </dsp:txXfrm>
    </dsp:sp>
    <dsp:sp modelId="{8125EDBB-A52C-4CFA-A16B-D8944E3C7DD4}">
      <dsp:nvSpPr>
        <dsp:cNvPr id="0" name=""/>
        <dsp:cNvSpPr/>
      </dsp:nvSpPr>
      <dsp:spPr>
        <a:xfrm>
          <a:off x="1450621" y="1935039"/>
          <a:ext cx="5296454" cy="36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Pharmacy Dispensing</a:t>
          </a:r>
        </a:p>
      </dsp:txBody>
      <dsp:txXfrm>
        <a:off x="1450621" y="1935039"/>
        <a:ext cx="5296454" cy="361304"/>
      </dsp:txXfrm>
    </dsp:sp>
    <dsp:sp modelId="{C1DEAFF6-82D9-4C48-A49D-B47657B88DD9}">
      <dsp:nvSpPr>
        <dsp:cNvPr id="0" name=""/>
        <dsp:cNvSpPr/>
      </dsp:nvSpPr>
      <dsp:spPr>
        <a:xfrm>
          <a:off x="1349415" y="2296344"/>
          <a:ext cx="53976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42A99-6F87-48AF-ABFE-E199B9E9355D}">
      <dsp:nvSpPr>
        <dsp:cNvPr id="0" name=""/>
        <dsp:cNvSpPr/>
      </dsp:nvSpPr>
      <dsp:spPr>
        <a:xfrm>
          <a:off x="1450621" y="2314409"/>
          <a:ext cx="5296454" cy="36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Pharmacy Product Handling and Security</a:t>
          </a:r>
        </a:p>
      </dsp:txBody>
      <dsp:txXfrm>
        <a:off x="1450621" y="2314409"/>
        <a:ext cx="5296454" cy="361304"/>
      </dsp:txXfrm>
    </dsp:sp>
    <dsp:sp modelId="{15A6F4D9-CA74-43DA-901D-DE051C978C9D}">
      <dsp:nvSpPr>
        <dsp:cNvPr id="0" name=""/>
        <dsp:cNvSpPr/>
      </dsp:nvSpPr>
      <dsp:spPr>
        <a:xfrm>
          <a:off x="1349415" y="2675714"/>
          <a:ext cx="53976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A97044-1A88-4BC2-AECB-9D8EA738D416}">
      <dsp:nvSpPr>
        <dsp:cNvPr id="0" name=""/>
        <dsp:cNvSpPr/>
      </dsp:nvSpPr>
      <dsp:spPr>
        <a:xfrm>
          <a:off x="1450621" y="2693779"/>
          <a:ext cx="5296454" cy="36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Patient Service and Communication</a:t>
          </a:r>
        </a:p>
      </dsp:txBody>
      <dsp:txXfrm>
        <a:off x="1450621" y="2693779"/>
        <a:ext cx="5296454" cy="361304"/>
      </dsp:txXfrm>
    </dsp:sp>
    <dsp:sp modelId="{EE285C32-5E99-42E8-9AE7-D73406E3D98C}">
      <dsp:nvSpPr>
        <dsp:cNvPr id="0" name=""/>
        <dsp:cNvSpPr/>
      </dsp:nvSpPr>
      <dsp:spPr>
        <a:xfrm>
          <a:off x="1349415" y="3055084"/>
          <a:ext cx="53976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5C484B-997B-4EF7-869C-51B82CDB18F1}">
      <dsp:nvSpPr>
        <dsp:cNvPr id="0" name=""/>
        <dsp:cNvSpPr/>
      </dsp:nvSpPr>
      <dsp:spPr>
        <a:xfrm>
          <a:off x="1450621" y="3073149"/>
          <a:ext cx="5296454" cy="36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dirty="0">
              <a:solidFill>
                <a:srgbClr val="00B0F0"/>
              </a:solidFill>
            </a:rPr>
            <a:t>Patient Management*</a:t>
          </a:r>
        </a:p>
      </dsp:txBody>
      <dsp:txXfrm>
        <a:off x="1450621" y="3073149"/>
        <a:ext cx="5296454" cy="361304"/>
      </dsp:txXfrm>
    </dsp:sp>
    <dsp:sp modelId="{950B1B8F-A513-4BAF-80D4-C920448F7D55}">
      <dsp:nvSpPr>
        <dsp:cNvPr id="0" name=""/>
        <dsp:cNvSpPr/>
      </dsp:nvSpPr>
      <dsp:spPr>
        <a:xfrm>
          <a:off x="1349415" y="3434454"/>
          <a:ext cx="53976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3569D-AD81-43F6-9D68-E87E3E86388F}">
      <dsp:nvSpPr>
        <dsp:cNvPr id="0" name=""/>
        <dsp:cNvSpPr/>
      </dsp:nvSpPr>
      <dsp:spPr>
        <a:xfrm>
          <a:off x="1450621" y="3452519"/>
          <a:ext cx="5296454" cy="36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Reporting Performance Measures</a:t>
          </a:r>
        </a:p>
      </dsp:txBody>
      <dsp:txXfrm>
        <a:off x="1450621" y="3452519"/>
        <a:ext cx="5296454" cy="361304"/>
      </dsp:txXfrm>
    </dsp:sp>
    <dsp:sp modelId="{C106D6AD-0EBE-40B2-81AD-DA7DE409440F}">
      <dsp:nvSpPr>
        <dsp:cNvPr id="0" name=""/>
        <dsp:cNvSpPr/>
      </dsp:nvSpPr>
      <dsp:spPr>
        <a:xfrm>
          <a:off x="1349415" y="3813824"/>
          <a:ext cx="53976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C6F61-38BA-4158-80C8-968619252B64}">
      <dsp:nvSpPr>
        <dsp:cNvPr id="0" name=""/>
        <dsp:cNvSpPr/>
      </dsp:nvSpPr>
      <dsp:spPr>
        <a:xfrm>
          <a:off x="0" y="375627"/>
          <a:ext cx="1824403" cy="10946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Prescription Dispensing</a:t>
          </a:r>
        </a:p>
      </dsp:txBody>
      <dsp:txXfrm>
        <a:off x="0" y="375627"/>
        <a:ext cx="1824403" cy="1094642"/>
      </dsp:txXfrm>
    </dsp:sp>
    <dsp:sp modelId="{D72CB43C-391C-4C47-BBE4-7DB155AAC30A}">
      <dsp:nvSpPr>
        <dsp:cNvPr id="0" name=""/>
        <dsp:cNvSpPr/>
      </dsp:nvSpPr>
      <dsp:spPr>
        <a:xfrm>
          <a:off x="2006844" y="375627"/>
          <a:ext cx="1824403" cy="10946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Medication Handling, Storage, &amp; Inventory</a:t>
          </a:r>
        </a:p>
      </dsp:txBody>
      <dsp:txXfrm>
        <a:off x="2006844" y="375627"/>
        <a:ext cx="1824403" cy="1094642"/>
      </dsp:txXfrm>
    </dsp:sp>
    <dsp:sp modelId="{573B4968-F942-44BD-8077-1BB581254C88}">
      <dsp:nvSpPr>
        <dsp:cNvPr id="0" name=""/>
        <dsp:cNvSpPr/>
      </dsp:nvSpPr>
      <dsp:spPr>
        <a:xfrm>
          <a:off x="4013688" y="375627"/>
          <a:ext cx="1824403" cy="10946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Temperature Management &amp; Distribution</a:t>
          </a:r>
        </a:p>
      </dsp:txBody>
      <dsp:txXfrm>
        <a:off x="4013688" y="375627"/>
        <a:ext cx="1824403" cy="1094642"/>
      </dsp:txXfrm>
    </dsp:sp>
    <dsp:sp modelId="{42742323-8B3C-41B1-939C-B4167D0C66FD}">
      <dsp:nvSpPr>
        <dsp:cNvPr id="0" name=""/>
        <dsp:cNvSpPr/>
      </dsp:nvSpPr>
      <dsp:spPr>
        <a:xfrm>
          <a:off x="0" y="1652710"/>
          <a:ext cx="1824403" cy="10946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Handling/ Removal of Hazardous Materials</a:t>
          </a:r>
        </a:p>
      </dsp:txBody>
      <dsp:txXfrm>
        <a:off x="0" y="1652710"/>
        <a:ext cx="1824403" cy="1094642"/>
      </dsp:txXfrm>
    </dsp:sp>
    <dsp:sp modelId="{5A8E9B74-9F8E-4CF5-B5F8-635F3FE715D5}">
      <dsp:nvSpPr>
        <dsp:cNvPr id="0" name=""/>
        <dsp:cNvSpPr/>
      </dsp:nvSpPr>
      <dsp:spPr>
        <a:xfrm>
          <a:off x="2006844" y="1652710"/>
          <a:ext cx="1824403" cy="109464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Facility Safety and Security</a:t>
          </a:r>
        </a:p>
      </dsp:txBody>
      <dsp:txXfrm>
        <a:off x="2006844" y="1652710"/>
        <a:ext cx="1824403" cy="1094642"/>
      </dsp:txXfrm>
    </dsp:sp>
    <dsp:sp modelId="{5B141366-ECE2-432F-9AED-28F1F3C7136B}">
      <dsp:nvSpPr>
        <dsp:cNvPr id="0" name=""/>
        <dsp:cNvSpPr/>
      </dsp:nvSpPr>
      <dsp:spPr>
        <a:xfrm>
          <a:off x="4013688" y="1652710"/>
          <a:ext cx="1824403" cy="10946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Quality and Error Management</a:t>
          </a:r>
        </a:p>
      </dsp:txBody>
      <dsp:txXfrm>
        <a:off x="4013688" y="1652710"/>
        <a:ext cx="1824403" cy="10946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CB43C-391C-4C47-BBE4-7DB155AAC30A}">
      <dsp:nvSpPr>
        <dsp:cNvPr id="0" name=""/>
        <dsp:cNvSpPr/>
      </dsp:nvSpPr>
      <dsp:spPr>
        <a:xfrm>
          <a:off x="0" y="375627"/>
          <a:ext cx="1824403" cy="10946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Initial Clinical Assessment</a:t>
          </a:r>
        </a:p>
      </dsp:txBody>
      <dsp:txXfrm>
        <a:off x="0" y="375627"/>
        <a:ext cx="1824403" cy="1094642"/>
      </dsp:txXfrm>
    </dsp:sp>
    <dsp:sp modelId="{93F84AC9-8585-4875-9C13-BA277CEA5EF4}">
      <dsp:nvSpPr>
        <dsp:cNvPr id="0" name=""/>
        <dsp:cNvSpPr/>
      </dsp:nvSpPr>
      <dsp:spPr>
        <a:xfrm>
          <a:off x="2006844" y="375627"/>
          <a:ext cx="1824403" cy="10946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Periodic Reassessment</a:t>
          </a:r>
        </a:p>
      </dsp:txBody>
      <dsp:txXfrm>
        <a:off x="2006844" y="375627"/>
        <a:ext cx="1824403" cy="1094642"/>
      </dsp:txXfrm>
    </dsp:sp>
    <dsp:sp modelId="{67B9901A-3B15-4440-A67F-0D1598E2A10E}">
      <dsp:nvSpPr>
        <dsp:cNvPr id="0" name=""/>
        <dsp:cNvSpPr/>
      </dsp:nvSpPr>
      <dsp:spPr>
        <a:xfrm>
          <a:off x="4013688" y="375627"/>
          <a:ext cx="1824403" cy="10946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Patient Education</a:t>
          </a:r>
        </a:p>
      </dsp:txBody>
      <dsp:txXfrm>
        <a:off x="4013688" y="375627"/>
        <a:ext cx="1824403" cy="1094642"/>
      </dsp:txXfrm>
    </dsp:sp>
    <dsp:sp modelId="{AEB6B810-80FB-4133-ADA0-0FE9B5AC4EB0}">
      <dsp:nvSpPr>
        <dsp:cNvPr id="0" name=""/>
        <dsp:cNvSpPr/>
      </dsp:nvSpPr>
      <dsp:spPr>
        <a:xfrm>
          <a:off x="0" y="1652710"/>
          <a:ext cx="1824403" cy="10946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Evidence-Based Research Practices</a:t>
          </a:r>
        </a:p>
      </dsp:txBody>
      <dsp:txXfrm>
        <a:off x="0" y="1652710"/>
        <a:ext cx="1824403" cy="1094642"/>
      </dsp:txXfrm>
    </dsp:sp>
    <dsp:sp modelId="{829147A7-A679-4A33-9FC9-188E3A37F84C}">
      <dsp:nvSpPr>
        <dsp:cNvPr id="0" name=""/>
        <dsp:cNvSpPr/>
      </dsp:nvSpPr>
      <dsp:spPr>
        <a:xfrm>
          <a:off x="2006844" y="1652710"/>
          <a:ext cx="1824403" cy="109464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Coordination of Care</a:t>
          </a:r>
        </a:p>
      </dsp:txBody>
      <dsp:txXfrm>
        <a:off x="2006844" y="1652710"/>
        <a:ext cx="1824403" cy="1094642"/>
      </dsp:txXfrm>
    </dsp:sp>
    <dsp:sp modelId="{D952E516-A2AC-4C44-AC65-B896B3AEF4E8}">
      <dsp:nvSpPr>
        <dsp:cNvPr id="0" name=""/>
        <dsp:cNvSpPr/>
      </dsp:nvSpPr>
      <dsp:spPr>
        <a:xfrm>
          <a:off x="4013688" y="1652710"/>
          <a:ext cx="1824403" cy="10946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Demonstrate Value through Outcomes</a:t>
          </a:r>
        </a:p>
      </dsp:txBody>
      <dsp:txXfrm>
        <a:off x="4013688" y="1652710"/>
        <a:ext cx="1824403" cy="10946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C924BD3-CBDC-4F75-A585-08CAC8F7A8EC}" type="datetimeFigureOut">
              <a:rPr lang="en-US" smtClean="0"/>
              <a:t>10/4/2019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8B9C0C7-6995-492E-9573-41FB7D0BE82E}" type="slidenum">
              <a:rPr lang="en-US" smtClean="0"/>
              <a:t>‹#›</a:t>
            </a:fld>
            <a:endParaRPr lang="en-US" dirty="0"/>
          </a:p>
        </p:txBody>
      </p:sp>
    </p:spTree>
    <p:extLst>
      <p:ext uri="{BB962C8B-B14F-4D97-AF65-F5344CB8AC3E}">
        <p14:creationId xmlns:p14="http://schemas.microsoft.com/office/powerpoint/2010/main" val="1370028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FBF457-2A91-4E8C-8C4F-E584B9D045D2}" type="datetimeFigureOut">
              <a:rPr lang="en-US" smtClean="0"/>
              <a:t>10/4/2019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E4FAF6-06A9-406B-82E8-DFC16D2FA2EF}" type="slidenum">
              <a:rPr lang="en-US" smtClean="0"/>
              <a:t>‹#›</a:t>
            </a:fld>
            <a:endParaRPr lang="en-US" dirty="0"/>
          </a:p>
        </p:txBody>
      </p:sp>
    </p:spTree>
    <p:extLst>
      <p:ext uri="{BB962C8B-B14F-4D97-AF65-F5344CB8AC3E}">
        <p14:creationId xmlns:p14="http://schemas.microsoft.com/office/powerpoint/2010/main" val="107233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4FAF6-06A9-406B-82E8-DFC16D2FA2EF}" type="slidenum">
              <a:rPr lang="en-US" smtClean="0"/>
              <a:t>1</a:t>
            </a:fld>
            <a:endParaRPr lang="en-US" dirty="0"/>
          </a:p>
        </p:txBody>
      </p:sp>
    </p:spTree>
    <p:extLst>
      <p:ext uri="{BB962C8B-B14F-4D97-AF65-F5344CB8AC3E}">
        <p14:creationId xmlns:p14="http://schemas.microsoft.com/office/powerpoint/2010/main" val="295676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4FAF6-06A9-406B-82E8-DFC16D2FA2EF}" type="slidenum">
              <a:rPr lang="en-US" smtClean="0"/>
              <a:t>16</a:t>
            </a:fld>
            <a:endParaRPr lang="en-US" dirty="0"/>
          </a:p>
        </p:txBody>
      </p:sp>
    </p:spTree>
    <p:extLst>
      <p:ext uri="{BB962C8B-B14F-4D97-AF65-F5344CB8AC3E}">
        <p14:creationId xmlns:p14="http://schemas.microsoft.com/office/powerpoint/2010/main" val="282194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4FAF6-06A9-406B-82E8-DFC16D2FA2EF}" type="slidenum">
              <a:rPr lang="en-US" smtClean="0"/>
              <a:t>20</a:t>
            </a:fld>
            <a:endParaRPr lang="en-US" dirty="0"/>
          </a:p>
        </p:txBody>
      </p:sp>
    </p:spTree>
    <p:extLst>
      <p:ext uri="{BB962C8B-B14F-4D97-AF65-F5344CB8AC3E}">
        <p14:creationId xmlns:p14="http://schemas.microsoft.com/office/powerpoint/2010/main" val="244291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discount for early adopters – which we have defined as organizations who sign up on/before 7/31/19.  </a:t>
            </a:r>
          </a:p>
          <a:p>
            <a:pPr marL="171450" indent="-171450">
              <a:buFont typeface="Arial" panose="020B0604020202020204" pitchFamily="34" charset="0"/>
              <a:buChar char="•"/>
            </a:pPr>
            <a:r>
              <a:rPr lang="en-US" dirty="0"/>
              <a:t>Do Not Offer regular pricing at this point, but be prepared to share during Q&amp;A.</a:t>
            </a:r>
          </a:p>
          <a:p>
            <a:pPr marL="171450" indent="-171450">
              <a:buFont typeface="Arial" panose="020B0604020202020204" pitchFamily="34" charset="0"/>
              <a:buChar char="•"/>
            </a:pPr>
            <a:r>
              <a:rPr lang="en-US" dirty="0"/>
              <a:t>$12K is list price</a:t>
            </a:r>
          </a:p>
          <a:p>
            <a:pPr marL="171450" indent="-171450">
              <a:buFont typeface="Arial" panose="020B0604020202020204" pitchFamily="34" charset="0"/>
              <a:buChar char="•"/>
            </a:pPr>
            <a:r>
              <a:rPr lang="en-US" dirty="0"/>
              <a:t>50% discount or $6K for applicants who pursue at the same time as SPP (either initial or reaccreditation)</a:t>
            </a:r>
          </a:p>
          <a:p>
            <a:endParaRPr lang="en-US" dirty="0"/>
          </a:p>
        </p:txBody>
      </p:sp>
      <p:sp>
        <p:nvSpPr>
          <p:cNvPr id="4" name="Slide Number Placeholder 3"/>
          <p:cNvSpPr>
            <a:spLocks noGrp="1"/>
          </p:cNvSpPr>
          <p:nvPr>
            <p:ph type="sldNum" sz="quarter" idx="5"/>
          </p:nvPr>
        </p:nvSpPr>
        <p:spPr/>
        <p:txBody>
          <a:bodyPr/>
          <a:lstStyle/>
          <a:p>
            <a:fld id="{50E4FAF6-06A9-406B-82E8-DFC16D2FA2EF}" type="slidenum">
              <a:rPr lang="en-US" smtClean="0"/>
              <a:t>24</a:t>
            </a:fld>
            <a:endParaRPr lang="en-US" dirty="0"/>
          </a:p>
        </p:txBody>
      </p:sp>
    </p:spTree>
    <p:extLst>
      <p:ext uri="{BB962C8B-B14F-4D97-AF65-F5344CB8AC3E}">
        <p14:creationId xmlns:p14="http://schemas.microsoft.com/office/powerpoint/2010/main" val="409862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4FAF6-06A9-406B-82E8-DFC16D2FA2EF}" type="slidenum">
              <a:rPr lang="en-US" smtClean="0"/>
              <a:t>3</a:t>
            </a:fld>
            <a:endParaRPr lang="en-US" dirty="0"/>
          </a:p>
        </p:txBody>
      </p:sp>
    </p:spTree>
    <p:extLst>
      <p:ext uri="{BB962C8B-B14F-4D97-AF65-F5344CB8AC3E}">
        <p14:creationId xmlns:p14="http://schemas.microsoft.com/office/powerpoint/2010/main" val="152630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469" indent="-179469">
              <a:buClr>
                <a:schemeClr val="accent3"/>
              </a:buClr>
              <a:buSzPct val="160000"/>
              <a:buFont typeface="Arial" panose="020B0604020202020204" pitchFamily="34" charset="0"/>
              <a:buChar char="•"/>
            </a:pPr>
            <a:r>
              <a:rPr lang="en-US" dirty="0"/>
              <a:t>URAC offers 24 accreditation and certification programs</a:t>
            </a:r>
          </a:p>
          <a:p>
            <a:pPr marL="179469" indent="-179469">
              <a:buClr>
                <a:schemeClr val="accent3"/>
              </a:buClr>
              <a:buSzPct val="160000"/>
              <a:buFont typeface="Arial" panose="020B0604020202020204" pitchFamily="34" charset="0"/>
              <a:buChar char="•"/>
            </a:pPr>
            <a:endParaRPr lang="en-US" dirty="0"/>
          </a:p>
          <a:p>
            <a:pPr marL="179469" indent="-179469">
              <a:buClr>
                <a:schemeClr val="accent3"/>
              </a:buClr>
              <a:buSzPct val="160000"/>
              <a:buFont typeface="Arial" panose="020B0604020202020204" pitchFamily="34" charset="0"/>
              <a:buChar char="•"/>
            </a:pPr>
            <a:r>
              <a:rPr lang="en-US" dirty="0"/>
              <a:t>URAC accredited organizations touch patients in every state in the country. </a:t>
            </a:r>
          </a:p>
          <a:p>
            <a:pPr marL="179469" indent="-179469">
              <a:buClr>
                <a:schemeClr val="accent3"/>
              </a:buClr>
              <a:buSzPct val="160000"/>
              <a:buFont typeface="Arial" panose="020B0604020202020204" pitchFamily="34" charset="0"/>
              <a:buChar char="•"/>
            </a:pPr>
            <a:endParaRPr lang="en-US" dirty="0"/>
          </a:p>
          <a:p>
            <a:pPr marL="179469" indent="-179469">
              <a:buClr>
                <a:schemeClr val="accent3"/>
              </a:buClr>
              <a:buSzPct val="160000"/>
              <a:buFont typeface="Arial" panose="020B0604020202020204" pitchFamily="34" charset="0"/>
              <a:buChar char="•"/>
            </a:pPr>
            <a:r>
              <a:rPr lang="en-US" b="0" i="0" u="none" dirty="0">
                <a:solidFill>
                  <a:srgbClr val="FF0000"/>
                </a:solidFill>
              </a:rPr>
              <a:t>URAC</a:t>
            </a:r>
            <a:r>
              <a:rPr lang="en-US" b="0" i="0" u="none" baseline="0" dirty="0">
                <a:solidFill>
                  <a:srgbClr val="FF0000"/>
                </a:solidFill>
              </a:rPr>
              <a:t> has thrived for almost 27 years by separating ourselves from others by who we are and how we do it</a:t>
            </a:r>
            <a:endParaRPr lang="en-US" b="0" i="0" u="none"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50E4FAF6-06A9-406B-82E8-DFC16D2FA2EF}" type="slidenum">
              <a:rPr lang="en-US" smtClean="0"/>
              <a:t>4</a:t>
            </a:fld>
            <a:endParaRPr lang="en-US" dirty="0"/>
          </a:p>
        </p:txBody>
      </p:sp>
    </p:spTree>
    <p:extLst>
      <p:ext uri="{BB962C8B-B14F-4D97-AF65-F5344CB8AC3E}">
        <p14:creationId xmlns:p14="http://schemas.microsoft.com/office/powerpoint/2010/main" val="150664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view of some of</a:t>
            </a:r>
            <a:r>
              <a:rPr lang="en-US" baseline="0" dirty="0"/>
              <a:t> URAC’s volunteer Board member organizations. As you can see URAC’s Board comprises a broad range of organizations representing different areas of health care.  </a:t>
            </a:r>
          </a:p>
          <a:p>
            <a:endParaRPr lang="en-US" baseline="0" dirty="0"/>
          </a:p>
          <a:p>
            <a:pPr defTabSz="957168">
              <a:defRPr/>
            </a:pPr>
            <a:r>
              <a:rPr lang="en-US" dirty="0">
                <a:solidFill>
                  <a:srgbClr val="002060"/>
                </a:solidFill>
              </a:rPr>
              <a:t>The URAC Board also maintains at-large representatives from consumer groups, public organizations, and other industry experts.</a:t>
            </a:r>
          </a:p>
          <a:p>
            <a:pPr defTabSz="957168">
              <a:defRPr/>
            </a:pPr>
            <a:endParaRPr lang="en-US" dirty="0">
              <a:solidFill>
                <a:srgbClr val="002060"/>
              </a:solidFill>
            </a:endParaRPr>
          </a:p>
          <a:p>
            <a:r>
              <a:rPr lang="en-US" baseline="0" dirty="0"/>
              <a:t>Q: What stands out on this slide? </a:t>
            </a:r>
          </a:p>
          <a:p>
            <a:r>
              <a:rPr lang="en-US" baseline="0" dirty="0"/>
              <a:t>A: The wide variety of organizations and professions represented. </a:t>
            </a:r>
          </a:p>
          <a:p>
            <a:endParaRPr lang="en-US" baseline="0" dirty="0"/>
          </a:p>
          <a:p>
            <a:r>
              <a:rPr lang="en-US" baseline="0" dirty="0"/>
              <a:t>While these groups come from all corners of healthcare, they have one thing in common – securing the best care for the patient. </a:t>
            </a:r>
          </a:p>
          <a:p>
            <a:endParaRPr lang="en-US" baseline="0" dirty="0"/>
          </a:p>
          <a:p>
            <a:r>
              <a:rPr lang="en-US" baseline="0" dirty="0"/>
              <a:t>This unifying factor is the foundation on which URAC builds our programs.</a:t>
            </a:r>
          </a:p>
          <a:p>
            <a:endParaRPr lang="en-US" baseline="0" dirty="0"/>
          </a:p>
          <a:p>
            <a:r>
              <a:rPr lang="en-US" b="0" i="0" baseline="0" dirty="0"/>
              <a:t>Note that the blank space represents the position held for a consumer representative on URAC’s Board. URAC is in the process of filling this vacancy. </a:t>
            </a:r>
          </a:p>
          <a:p>
            <a:endParaRPr lang="en-US" dirty="0"/>
          </a:p>
        </p:txBody>
      </p:sp>
      <p:sp>
        <p:nvSpPr>
          <p:cNvPr id="4" name="Slide Number Placeholder 3"/>
          <p:cNvSpPr>
            <a:spLocks noGrp="1"/>
          </p:cNvSpPr>
          <p:nvPr>
            <p:ph type="sldNum" sz="quarter" idx="10"/>
          </p:nvPr>
        </p:nvSpPr>
        <p:spPr/>
        <p:txBody>
          <a:bodyPr/>
          <a:lstStyle/>
          <a:p>
            <a:fld id="{50E4FAF6-06A9-406B-82E8-DFC16D2FA2EF}" type="slidenum">
              <a:rPr lang="en-US" smtClean="0"/>
              <a:t>5</a:t>
            </a:fld>
            <a:endParaRPr lang="en-US" dirty="0"/>
          </a:p>
        </p:txBody>
      </p:sp>
    </p:spTree>
    <p:extLst>
      <p:ext uri="{BB962C8B-B14F-4D97-AF65-F5344CB8AC3E}">
        <p14:creationId xmlns:p14="http://schemas.microsoft.com/office/powerpoint/2010/main" val="399248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URAC has broad expertise over many decades that informs all of our programs. This is indicative our diverse governance board and process whereby we seek diverse viewpoints when crafting out standards. </a:t>
            </a:r>
          </a:p>
        </p:txBody>
      </p:sp>
      <p:sp>
        <p:nvSpPr>
          <p:cNvPr id="4" name="Slide Number Placeholder 3"/>
          <p:cNvSpPr>
            <a:spLocks noGrp="1"/>
          </p:cNvSpPr>
          <p:nvPr>
            <p:ph type="sldNum" sz="quarter" idx="5"/>
          </p:nvPr>
        </p:nvSpPr>
        <p:spPr/>
        <p:txBody>
          <a:bodyPr/>
          <a:lstStyle/>
          <a:p>
            <a:fld id="{50E4FAF6-06A9-406B-82E8-DFC16D2FA2EF}" type="slidenum">
              <a:rPr lang="en-US" smtClean="0"/>
              <a:t>7</a:t>
            </a:fld>
            <a:endParaRPr lang="en-US" dirty="0"/>
          </a:p>
        </p:txBody>
      </p:sp>
    </p:spTree>
    <p:extLst>
      <p:ext uri="{BB962C8B-B14F-4D97-AF65-F5344CB8AC3E}">
        <p14:creationId xmlns:p14="http://schemas.microsoft.com/office/powerpoint/2010/main" val="242959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New picture of the 5 phases with support/tools/resources and timing along the bottom</a:t>
            </a:r>
          </a:p>
          <a:p>
            <a:endParaRPr lang="en-US" dirty="0"/>
          </a:p>
          <a:p>
            <a:r>
              <a:rPr lang="en-US" dirty="0"/>
              <a:t>URAC provides a dedicated team and tools throughout each phase of accreditation</a:t>
            </a:r>
            <a:r>
              <a:rPr lang="en-US" sz="1600" dirty="0"/>
              <a:t>.</a:t>
            </a:r>
            <a:endParaRPr lang="en-US" dirty="0"/>
          </a:p>
        </p:txBody>
      </p:sp>
      <p:sp>
        <p:nvSpPr>
          <p:cNvPr id="4" name="Slide Number Placeholder 3"/>
          <p:cNvSpPr>
            <a:spLocks noGrp="1"/>
          </p:cNvSpPr>
          <p:nvPr>
            <p:ph type="sldNum" sz="quarter" idx="10"/>
          </p:nvPr>
        </p:nvSpPr>
        <p:spPr/>
        <p:txBody>
          <a:bodyPr/>
          <a:lstStyle/>
          <a:p>
            <a:fld id="{50E4FAF6-06A9-406B-82E8-DFC16D2FA2EF}" type="slidenum">
              <a:rPr lang="en-US" smtClean="0"/>
              <a:t>9</a:t>
            </a:fld>
            <a:endParaRPr lang="en-US" dirty="0"/>
          </a:p>
        </p:txBody>
      </p:sp>
    </p:spTree>
    <p:extLst>
      <p:ext uri="{BB962C8B-B14F-4D97-AF65-F5344CB8AC3E}">
        <p14:creationId xmlns:p14="http://schemas.microsoft.com/office/powerpoint/2010/main" val="418826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leaders use this independent evaluation as a quality tool.</a:t>
            </a:r>
          </a:p>
          <a:p>
            <a:endParaRPr lang="en-US" dirty="0"/>
          </a:p>
          <a:p>
            <a:r>
              <a:rPr lang="en-US" sz="2000" dirty="0"/>
              <a:t>URAC accreditation validates the achievement of the industry’s most comprehensive and rigorous standards</a:t>
            </a:r>
          </a:p>
          <a:p>
            <a:r>
              <a:rPr lang="en-US" sz="2000" dirty="0"/>
              <a:t>Accreditation provides:</a:t>
            </a:r>
          </a:p>
          <a:p>
            <a:pPr lvl="1"/>
            <a:r>
              <a:rPr lang="en-US" sz="1800" dirty="0">
                <a:solidFill>
                  <a:srgbClr val="000000"/>
                </a:solidFill>
              </a:rPr>
              <a:t>Standards framework to build a quality health service organization</a:t>
            </a:r>
          </a:p>
          <a:p>
            <a:pPr lvl="1"/>
            <a:r>
              <a:rPr lang="en-US" sz="1800" dirty="0">
                <a:solidFill>
                  <a:srgbClr val="000000"/>
                </a:solidFill>
              </a:rPr>
              <a:t>Performance analysis to identify areas for improvement</a:t>
            </a:r>
          </a:p>
          <a:p>
            <a:pPr lvl="1"/>
            <a:r>
              <a:rPr lang="en-US" sz="1800" dirty="0">
                <a:solidFill>
                  <a:srgbClr val="000000"/>
                </a:solidFill>
              </a:rPr>
              <a:t>Educational process to inform priorities and plans for improvement</a:t>
            </a:r>
          </a:p>
          <a:p>
            <a:pPr lvl="1"/>
            <a:r>
              <a:rPr lang="en-US" sz="1800" dirty="0">
                <a:solidFill>
                  <a:srgbClr val="000000"/>
                </a:solidFill>
              </a:rPr>
              <a:t>Measurement, reporting, and monitoring to sustain accreditation readiness and continuous quality improvement</a:t>
            </a:r>
          </a:p>
          <a:p>
            <a:pPr lvl="0"/>
            <a:r>
              <a:rPr lang="en-US" sz="1800" dirty="0">
                <a:solidFill>
                  <a:srgbClr val="000000"/>
                </a:solidFill>
              </a:rPr>
              <a:t>Additional points:</a:t>
            </a:r>
          </a:p>
          <a:p>
            <a:r>
              <a:rPr lang="en-US" sz="2000" dirty="0">
                <a:solidFill>
                  <a:srgbClr val="000000"/>
                </a:solidFill>
              </a:rPr>
              <a:t>URAC accreditation is the most effective way for an organization to demonstrate its commitment to quality</a:t>
            </a:r>
          </a:p>
          <a:p>
            <a:r>
              <a:rPr lang="en-US" sz="2000" dirty="0">
                <a:solidFill>
                  <a:srgbClr val="000000"/>
                </a:solidFill>
              </a:rPr>
              <a:t>URAC offers:</a:t>
            </a:r>
            <a:endParaRPr lang="en-US" sz="1800" dirty="0">
              <a:solidFill>
                <a:srgbClr val="000000"/>
              </a:solidFill>
            </a:endParaRPr>
          </a:p>
          <a:p>
            <a:pPr lvl="1"/>
            <a:r>
              <a:rPr lang="en-US" sz="1800" dirty="0">
                <a:solidFill>
                  <a:srgbClr val="000000"/>
                </a:solidFill>
              </a:rPr>
              <a:t>Rigorous, evidence-based standards and review processes that result in optimal benefit to the consumer of care</a:t>
            </a:r>
          </a:p>
          <a:p>
            <a:pPr lvl="1"/>
            <a:r>
              <a:rPr lang="en-US" sz="1800" dirty="0">
                <a:solidFill>
                  <a:srgbClr val="000000"/>
                </a:solidFill>
              </a:rPr>
              <a:t>Thought leadership in key areas of healthcare from experienced URAC leaders and the input of industry experts who are close to health delivery systems and know its unique challenges </a:t>
            </a:r>
          </a:p>
          <a:p>
            <a:pPr lvl="1"/>
            <a:r>
              <a:rPr lang="en-US" sz="1800" dirty="0">
                <a:solidFill>
                  <a:srgbClr val="000000"/>
                </a:solidFill>
                <a:latin typeface="Arial" panose="020B0604020202020204" pitchFamily="34" charset="0"/>
                <a:cs typeface="Arial" panose="020B0604020202020204" pitchFamily="34" charset="0"/>
              </a:rPr>
              <a:t>An independent validation of quality through accreditation programs that act as a key differentiator of performance</a:t>
            </a:r>
          </a:p>
          <a:p>
            <a:pPr lvl="1"/>
            <a:r>
              <a:rPr lang="en-US" sz="1800" dirty="0">
                <a:solidFill>
                  <a:srgbClr val="000000"/>
                </a:solidFill>
                <a:latin typeface="Arial" panose="020B0604020202020204" pitchFamily="34" charset="0"/>
                <a:cs typeface="Arial" panose="020B0604020202020204" pitchFamily="34" charset="0"/>
              </a:rPr>
              <a:t>A systematic approach to quality management to mitigate the human and economic cost of poor quality</a:t>
            </a:r>
          </a:p>
          <a:p>
            <a:pPr lvl="0"/>
            <a:endParaRPr lang="en-US" sz="18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0E4FAF6-06A9-406B-82E8-DFC16D2FA2EF}" type="slidenum">
              <a:rPr lang="en-US" smtClean="0"/>
              <a:t>12</a:t>
            </a:fld>
            <a:endParaRPr lang="en-US" dirty="0"/>
          </a:p>
        </p:txBody>
      </p:sp>
    </p:spTree>
    <p:extLst>
      <p:ext uri="{BB962C8B-B14F-4D97-AF65-F5344CB8AC3E}">
        <p14:creationId xmlns:p14="http://schemas.microsoft.com/office/powerpoint/2010/main" val="39052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unique role of URAC as</a:t>
            </a:r>
            <a:r>
              <a:rPr lang="en-US" baseline="0" dirty="0"/>
              <a:t> an independent accreditor with no consulting services provided to organizations. Note our leadership in pharmacy is broad as we address many areas of pharmacy quality. Note that our expertise is rooted in our knowledge of the relationship between PBMs and their pharmacy networks and how this impacts quality. </a:t>
            </a:r>
            <a:endParaRPr lang="en-US" dirty="0"/>
          </a:p>
        </p:txBody>
      </p:sp>
      <p:sp>
        <p:nvSpPr>
          <p:cNvPr id="4" name="Slide Number Placeholder 3"/>
          <p:cNvSpPr>
            <a:spLocks noGrp="1"/>
          </p:cNvSpPr>
          <p:nvPr>
            <p:ph type="sldNum" sz="quarter" idx="5"/>
          </p:nvPr>
        </p:nvSpPr>
        <p:spPr/>
        <p:txBody>
          <a:bodyPr/>
          <a:lstStyle/>
          <a:p>
            <a:fld id="{50E4FAF6-06A9-406B-82E8-DFC16D2FA2EF}" type="slidenum">
              <a:rPr lang="en-US" smtClean="0"/>
              <a:t>14</a:t>
            </a:fld>
            <a:endParaRPr lang="en-US" dirty="0"/>
          </a:p>
        </p:txBody>
      </p:sp>
    </p:spTree>
    <p:extLst>
      <p:ext uri="{BB962C8B-B14F-4D97-AF65-F5344CB8AC3E}">
        <p14:creationId xmlns:p14="http://schemas.microsoft.com/office/powerpoint/2010/main" val="3061451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4FAF6-06A9-406B-82E8-DFC16D2FA2EF}" type="slidenum">
              <a:rPr lang="en-US" smtClean="0"/>
              <a:t>15</a:t>
            </a:fld>
            <a:endParaRPr lang="en-US" dirty="0"/>
          </a:p>
        </p:txBody>
      </p:sp>
    </p:spTree>
    <p:extLst>
      <p:ext uri="{BB962C8B-B14F-4D97-AF65-F5344CB8AC3E}">
        <p14:creationId xmlns:p14="http://schemas.microsoft.com/office/powerpoint/2010/main" val="2616693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Ang/Box%20Sync/URAC/000788_URAC_PowerPoint/JPEGS/WS%20jpegs/000788_URAC_PowerPoint_Widescreen_v2.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3858567"/>
            <a:ext cx="6082603" cy="1205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6203182" y="3858567"/>
            <a:ext cx="281356" cy="120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6618515" y="3858567"/>
            <a:ext cx="133979" cy="1205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6"/>
          <p:cNvSpPr>
            <a:spLocks noGrp="1"/>
          </p:cNvSpPr>
          <p:nvPr>
            <p:ph type="title"/>
          </p:nvPr>
        </p:nvSpPr>
        <p:spPr>
          <a:xfrm>
            <a:off x="401937" y="4053841"/>
            <a:ext cx="5363244" cy="1010530"/>
          </a:xfrm>
          <a:prstGeom prst="rect">
            <a:avLst/>
          </a:prstGeom>
        </p:spPr>
        <p:txBody>
          <a:bodyPr>
            <a:normAutofit/>
          </a:bodyPr>
          <a:lstStyle>
            <a:lvl1pPr>
              <a:defRPr sz="3200">
                <a:solidFill>
                  <a:schemeClr val="bg1"/>
                </a:solidFill>
              </a:defRPr>
            </a:lvl1pPr>
          </a:lstStyle>
          <a:p>
            <a:r>
              <a:rPr lang="en-US" dirty="0"/>
              <a:t>Click to edit Master title style</a:t>
            </a:r>
          </a:p>
        </p:txBody>
      </p:sp>
      <p:sp>
        <p:nvSpPr>
          <p:cNvPr id="6" name="TextBox 5"/>
          <p:cNvSpPr txBox="1"/>
          <p:nvPr userDrawn="1"/>
        </p:nvSpPr>
        <p:spPr>
          <a:xfrm>
            <a:off x="995880" y="6429733"/>
            <a:ext cx="4925086" cy="246221"/>
          </a:xfrm>
          <a:prstGeom prst="rect">
            <a:avLst/>
          </a:prstGeom>
          <a:noFill/>
        </p:spPr>
        <p:txBody>
          <a:bodyPr wrap="square" rtlCol="0">
            <a:spAutoFit/>
          </a:bodyPr>
          <a:lstStyle/>
          <a:p>
            <a:r>
              <a:rPr lang="en-US" sz="1000" dirty="0">
                <a:solidFill>
                  <a:schemeClr val="bg1"/>
                </a:solidFill>
              </a:rPr>
              <a:t>Copyright © 2019 URAC All Rights Reserved</a:t>
            </a:r>
          </a:p>
        </p:txBody>
      </p:sp>
    </p:spTree>
    <p:extLst>
      <p:ext uri="{BB962C8B-B14F-4D97-AF65-F5344CB8AC3E}">
        <p14:creationId xmlns:p14="http://schemas.microsoft.com/office/powerpoint/2010/main" val="146400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Phrase Two-Colo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26017"/>
          <a:stretch/>
        </p:blipFill>
        <p:spPr>
          <a:xfrm>
            <a:off x="-55543" y="-3026"/>
            <a:ext cx="12299795" cy="5931346"/>
          </a:xfrm>
          <a:prstGeom prst="rect">
            <a:avLst/>
          </a:prstGeom>
        </p:spPr>
      </p:pic>
      <p:sp>
        <p:nvSpPr>
          <p:cNvPr id="8" name="Rectangle 7"/>
          <p:cNvSpPr/>
          <p:nvPr userDrawn="1"/>
        </p:nvSpPr>
        <p:spPr>
          <a:xfrm>
            <a:off x="1353179" y="-10048"/>
            <a:ext cx="4515059" cy="180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2072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rase on Backgroun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 y="10160"/>
            <a:ext cx="12357980" cy="5972961"/>
          </a:xfrm>
          <a:prstGeom prst="rect">
            <a:avLst/>
          </a:prstGeom>
        </p:spPr>
      </p:pic>
      <p:sp>
        <p:nvSpPr>
          <p:cNvPr id="8" name="Rectangle 7"/>
          <p:cNvSpPr/>
          <p:nvPr userDrawn="1"/>
        </p:nvSpPr>
        <p:spPr>
          <a:xfrm>
            <a:off x="1353179" y="-10048"/>
            <a:ext cx="4515059" cy="180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5168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Phrase on Backgroun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5300"/>
                    </a14:imgEffect>
                    <a14:imgEffect>
                      <a14:brightnessContrast contrast="-40000"/>
                    </a14:imgEffect>
                  </a14:imgLayer>
                </a14:imgProps>
              </a:ext>
            </a:extLst>
          </a:blip>
          <a:srcRect t="7858" b="18706"/>
          <a:stretch/>
        </p:blipFill>
        <p:spPr>
          <a:xfrm>
            <a:off x="0" y="0"/>
            <a:ext cx="12192000" cy="5975287"/>
          </a:xfrm>
          <a:prstGeom prst="rect">
            <a:avLst/>
          </a:prstGeom>
        </p:spPr>
      </p:pic>
      <p:sp>
        <p:nvSpPr>
          <p:cNvPr id="8" name="Rectangle 7"/>
          <p:cNvSpPr/>
          <p:nvPr userDrawn="1"/>
        </p:nvSpPr>
        <p:spPr>
          <a:xfrm>
            <a:off x="1353179" y="-10048"/>
            <a:ext cx="4515059" cy="180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3396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Phrase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0" y="377828"/>
            <a:ext cx="6918960" cy="1480183"/>
          </a:xfrm>
          <a:prstGeom prst="rect">
            <a:avLst/>
          </a:prstGeom>
        </p:spPr>
        <p:txBody>
          <a:bodyPr anchor="ctr"/>
          <a:lstStyle>
            <a:lvl1pPr algn="l">
              <a:defRPr b="1"/>
            </a:lvl1pPr>
          </a:lstStyle>
          <a:p>
            <a:r>
              <a:rPr lang="en-US" dirty="0"/>
              <a:t>Single Phrase and Image on Left</a:t>
            </a:r>
          </a:p>
        </p:txBody>
      </p:sp>
      <p:sp>
        <p:nvSpPr>
          <p:cNvPr id="5" name="Picture Placeholder 4"/>
          <p:cNvSpPr>
            <a:spLocks noGrp="1"/>
          </p:cNvSpPr>
          <p:nvPr>
            <p:ph type="pic" sz="quarter" idx="10"/>
          </p:nvPr>
        </p:nvSpPr>
        <p:spPr>
          <a:xfrm>
            <a:off x="335280" y="349251"/>
            <a:ext cx="4359275" cy="5472113"/>
          </a:xfrm>
          <a:prstGeom prst="rect">
            <a:avLst/>
          </a:prstGeom>
        </p:spPr>
        <p:txBody>
          <a:bodyPr/>
          <a:lstStyle/>
          <a:p>
            <a:endParaRPr lang="en-US" dirty="0"/>
          </a:p>
        </p:txBody>
      </p:sp>
    </p:spTree>
    <p:extLst>
      <p:ext uri="{BB962C8B-B14F-4D97-AF65-F5344CB8AC3E}">
        <p14:creationId xmlns:p14="http://schemas.microsoft.com/office/powerpoint/2010/main" val="124898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379975" y="1828801"/>
            <a:ext cx="6742946" cy="38339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LucidaGrande" charset="0"/>
              <a:buChar char="‣"/>
              <a:tabLst/>
              <a:defRPr sz="3200">
                <a:solidFill>
                  <a:schemeClr val="accent6">
                    <a:lumMod val="50000"/>
                  </a:schemeClr>
                </a:solidFill>
              </a:defRPr>
            </a:lvl1pPr>
          </a:lstStyle>
          <a:p>
            <a:pPr lvl="0"/>
            <a:r>
              <a:rPr lang="en-US" dirty="0"/>
              <a:t>Click to edit Master text styles</a:t>
            </a:r>
          </a:p>
          <a:p>
            <a:pPr lvl="0"/>
            <a:r>
              <a:rPr lang="en-US" dirty="0"/>
              <a:t>Bullet</a:t>
            </a:r>
          </a:p>
          <a:p>
            <a:pPr lvl="0"/>
            <a:r>
              <a:rPr lang="en-US" dirty="0"/>
              <a:t>Bullet</a:t>
            </a:r>
          </a:p>
          <a:p>
            <a:pPr lvl="0"/>
            <a:r>
              <a:rPr lang="en-US" dirty="0"/>
              <a:t>Bullet</a:t>
            </a:r>
          </a:p>
          <a:p>
            <a:pPr lvl="0"/>
            <a:endParaRPr lang="en-US" dirty="0"/>
          </a:p>
          <a:p>
            <a:pPr lvl="0"/>
            <a:endParaRPr lang="en-US" dirty="0"/>
          </a:p>
        </p:txBody>
      </p:sp>
      <p:sp>
        <p:nvSpPr>
          <p:cNvPr id="2" name="Title 1"/>
          <p:cNvSpPr>
            <a:spLocks noGrp="1"/>
          </p:cNvSpPr>
          <p:nvPr>
            <p:ph type="title" hasCustomPrompt="1"/>
          </p:nvPr>
        </p:nvSpPr>
        <p:spPr>
          <a:xfrm>
            <a:off x="1379974" y="365126"/>
            <a:ext cx="7992626" cy="1333045"/>
          </a:xfrm>
          <a:prstGeom prst="rect">
            <a:avLst/>
          </a:prstGeom>
        </p:spPr>
        <p:txBody>
          <a:bodyPr anchor="ctr"/>
          <a:lstStyle>
            <a:lvl1pPr algn="l">
              <a:defRPr b="1"/>
            </a:lvl1pPr>
          </a:lstStyle>
          <a:p>
            <a:r>
              <a:rPr lang="en-US" dirty="0"/>
              <a:t>Headline and bullets</a:t>
            </a:r>
          </a:p>
        </p:txBody>
      </p:sp>
    </p:spTree>
    <p:extLst>
      <p:ext uri="{BB962C8B-B14F-4D97-AF65-F5344CB8AC3E}">
        <p14:creationId xmlns:p14="http://schemas.microsoft.com/office/powerpoint/2010/main" val="285715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34254" y="365126"/>
            <a:ext cx="7992626" cy="1951354"/>
          </a:xfrm>
          <a:prstGeom prst="rect">
            <a:avLst/>
          </a:prstGeom>
        </p:spPr>
        <p:txBody>
          <a:bodyPr anchor="ctr"/>
          <a:lstStyle>
            <a:lvl1pPr algn="l">
              <a:defRPr b="1" baseline="0"/>
            </a:lvl1pPr>
          </a:lstStyle>
          <a:p>
            <a:r>
              <a:rPr lang="en-US" dirty="0"/>
              <a:t>Title or Single Phrase with an Image</a:t>
            </a:r>
          </a:p>
        </p:txBody>
      </p:sp>
      <p:sp>
        <p:nvSpPr>
          <p:cNvPr id="4" name="Picture Placeholder 3"/>
          <p:cNvSpPr>
            <a:spLocks noGrp="1"/>
          </p:cNvSpPr>
          <p:nvPr>
            <p:ph type="pic" sz="quarter" idx="10"/>
          </p:nvPr>
        </p:nvSpPr>
        <p:spPr>
          <a:xfrm>
            <a:off x="1333500" y="2498725"/>
            <a:ext cx="5935663" cy="3338513"/>
          </a:xfrm>
          <a:prstGeom prst="rect">
            <a:avLst/>
          </a:prstGeom>
          <a:noFill/>
        </p:spPr>
        <p:txBody>
          <a:bodyPr/>
          <a:lstStyle/>
          <a:p>
            <a:endParaRPr lang="en-US" dirty="0"/>
          </a:p>
        </p:txBody>
      </p:sp>
    </p:spTree>
    <p:extLst>
      <p:ext uri="{BB962C8B-B14F-4D97-AF65-F5344CB8AC3E}">
        <p14:creationId xmlns:p14="http://schemas.microsoft.com/office/powerpoint/2010/main" val="428327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and Copy">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379974" y="2533359"/>
            <a:ext cx="8507605" cy="299876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LucidaGrande" charset="0"/>
              <a:buNone/>
              <a:tabLst/>
              <a:defRPr sz="3200">
                <a:solidFill>
                  <a:schemeClr val="accent6">
                    <a:lumMod val="50000"/>
                  </a:schemeClr>
                </a:solidFill>
              </a:defRPr>
            </a:lvl1pPr>
          </a:lstStyle>
          <a:p>
            <a:pPr lvl="0"/>
            <a:r>
              <a:rPr lang="en-US" dirty="0"/>
              <a:t>Insert copy here.</a:t>
            </a:r>
          </a:p>
          <a:p>
            <a:pPr lvl="0"/>
            <a:endParaRPr lang="en-US" dirty="0"/>
          </a:p>
          <a:p>
            <a:pPr lvl="0"/>
            <a:endParaRPr lang="en-US" dirty="0"/>
          </a:p>
        </p:txBody>
      </p:sp>
      <p:sp>
        <p:nvSpPr>
          <p:cNvPr id="2" name="Title 1"/>
          <p:cNvSpPr>
            <a:spLocks noGrp="1"/>
          </p:cNvSpPr>
          <p:nvPr>
            <p:ph type="title" hasCustomPrompt="1"/>
          </p:nvPr>
        </p:nvSpPr>
        <p:spPr>
          <a:xfrm>
            <a:off x="1379974" y="365126"/>
            <a:ext cx="7992626" cy="1951354"/>
          </a:xfrm>
          <a:prstGeom prst="rect">
            <a:avLst/>
          </a:prstGeom>
        </p:spPr>
        <p:txBody>
          <a:bodyPr anchor="ctr"/>
          <a:lstStyle>
            <a:lvl1pPr algn="l">
              <a:defRPr b="1"/>
            </a:lvl1pPr>
          </a:lstStyle>
          <a:p>
            <a:r>
              <a:rPr lang="en-US" dirty="0"/>
              <a:t>Headline and copy</a:t>
            </a:r>
          </a:p>
        </p:txBody>
      </p:sp>
    </p:spTree>
    <p:extLst>
      <p:ext uri="{BB962C8B-B14F-4D97-AF65-F5344CB8AC3E}">
        <p14:creationId xmlns:p14="http://schemas.microsoft.com/office/powerpoint/2010/main" val="244938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579438"/>
            <a:ext cx="10972800" cy="868362"/>
          </a:xfrm>
          <a:prstGeom prst="rect">
            <a:avLst/>
          </a:prstGeom>
        </p:spPr>
        <p:txBody>
          <a:bodyPr/>
          <a:lstStyle>
            <a:lvl1pPr>
              <a:defRPr>
                <a:solidFill>
                  <a:srgbClr val="002060"/>
                </a:solidFill>
              </a:defRPr>
            </a:lvl1pPr>
          </a:lstStyle>
          <a:p>
            <a:r>
              <a:rPr lang="en-US"/>
              <a:t>Click to edit Master title style</a:t>
            </a:r>
          </a:p>
        </p:txBody>
      </p:sp>
      <p:sp>
        <p:nvSpPr>
          <p:cNvPr id="8" name="Slide Number Placeholder 6"/>
          <p:cNvSpPr>
            <a:spLocks noGrp="1"/>
          </p:cNvSpPr>
          <p:nvPr>
            <p:ph type="sldNum" sz="quarter" idx="4"/>
          </p:nvPr>
        </p:nvSpPr>
        <p:spPr>
          <a:xfrm>
            <a:off x="9347200" y="6629400"/>
            <a:ext cx="2844800" cy="228600"/>
          </a:xfrm>
          <a:prstGeom prst="rect">
            <a:avLst/>
          </a:prstGeom>
        </p:spPr>
        <p:txBody>
          <a:bodyPr vert="horz" lIns="91440" tIns="45720" rIns="91440" bIns="45720" rtlCol="0" anchor="ctr"/>
          <a:lstStyle>
            <a:lvl1pPr algn="r">
              <a:defRPr sz="1200">
                <a:solidFill>
                  <a:srgbClr val="FFFFFF"/>
                </a:solidFill>
              </a:defRPr>
            </a:lvl1pPr>
          </a:lstStyle>
          <a:p>
            <a:fld id="{2D5A8E83-0304-4E57-95C5-D2A54CCCA41A}" type="slidenum">
              <a:rPr lang="en-US" smtClean="0"/>
              <a:pPr/>
              <a:t>‹#›</a:t>
            </a:fld>
            <a:endParaRPr lang="en-US" dirty="0"/>
          </a:p>
        </p:txBody>
      </p:sp>
    </p:spTree>
    <p:extLst>
      <p:ext uri="{BB962C8B-B14F-4D97-AF65-F5344CB8AC3E}">
        <p14:creationId xmlns:p14="http://schemas.microsoft.com/office/powerpoint/2010/main" val="107841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file://localhost/Users/Ang/Box%20Sync/URAC/000788_URAC_PowerPoint/JPEGS/WS%20jpegs/000788_URAC_PowerPoint_Widescreen_v23.jp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r:link="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441331"/>
      </p:ext>
    </p:extLst>
  </p:cSld>
  <p:clrMap bg1="lt1" tx1="dk1" bg2="lt2" tx2="dk2" accent1="accent1" accent2="accent2" accent3="accent3" accent4="accent4" accent5="accent5" accent6="accent6" hlink="hlink" folHlink="folHlink"/>
  <p:sldLayoutIdLst>
    <p:sldLayoutId id="2147483685" r:id="rId1"/>
    <p:sldLayoutId id="2147483672" r:id="rId2"/>
    <p:sldLayoutId id="2147483699" r:id="rId3"/>
    <p:sldLayoutId id="2147483700" r:id="rId4"/>
    <p:sldLayoutId id="2147483696" r:id="rId5"/>
    <p:sldLayoutId id="2147483695" r:id="rId6"/>
    <p:sldLayoutId id="2147483692" r:id="rId7"/>
    <p:sldLayoutId id="2147483693" r:id="rId8"/>
    <p:sldLayoutId id="214748370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hbonome@urac.org"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6.jpeg"/><Relationship Id="rId7" Type="http://schemas.openxmlformats.org/officeDocument/2006/relationships/hyperlink" Target="http://www.aiadc.org/index.asp" TargetMode="Externa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jpeg"/><Relationship Id="rId1" Type="http://schemas.openxmlformats.org/officeDocument/2006/relationships/slideLayout" Target="../slideLayouts/slideLayout9.xml"/><Relationship Id="rId6" Type="http://schemas.openxmlformats.org/officeDocument/2006/relationships/image" Target="../media/image9.gif"/><Relationship Id="rId11" Type="http://schemas.openxmlformats.org/officeDocument/2006/relationships/image" Target="../media/image12.jpeg"/><Relationship Id="rId5" Type="http://schemas.openxmlformats.org/officeDocument/2006/relationships/image" Target="../media/image8.pn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gif"/><Relationship Id="rId4" Type="http://schemas.openxmlformats.org/officeDocument/2006/relationships/image" Target="../media/image7.jpeg"/><Relationship Id="rId9" Type="http://schemas.openxmlformats.org/officeDocument/2006/relationships/hyperlink" Target="http://www.pcmanet.org/index.php" TargetMode="External"/><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3944113"/>
            <a:ext cx="6096001" cy="1010530"/>
          </a:xfrm>
        </p:spPr>
        <p:txBody>
          <a:bodyPr anchor="ctr">
            <a:noAutofit/>
          </a:bodyPr>
          <a:lstStyle/>
          <a:p>
            <a:pPr algn="ctr"/>
            <a:r>
              <a:rPr lang="en-US" sz="3600" dirty="0">
                <a:cs typeface="Arial"/>
              </a:rPr>
              <a:t>URAC Pharmacy Accreditation Programs</a:t>
            </a:r>
          </a:p>
        </p:txBody>
      </p:sp>
    </p:spTree>
    <p:extLst>
      <p:ext uri="{BB962C8B-B14F-4D97-AF65-F5344CB8AC3E}">
        <p14:creationId xmlns:p14="http://schemas.microsoft.com/office/powerpoint/2010/main" val="199581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8E7A2-F5AE-4EF4-82C4-93E0AE183B65}"/>
              </a:ext>
            </a:extLst>
          </p:cNvPr>
          <p:cNvSpPr>
            <a:spLocks noGrp="1"/>
          </p:cNvSpPr>
          <p:nvPr>
            <p:ph sz="half" idx="1"/>
          </p:nvPr>
        </p:nvSpPr>
        <p:spPr/>
        <p:txBody>
          <a:bodyPr/>
          <a:lstStyle/>
          <a:p>
            <a:r>
              <a:rPr lang="en-US" sz="2800" dirty="0"/>
              <a:t>Measures Reporting</a:t>
            </a:r>
          </a:p>
          <a:p>
            <a:r>
              <a:rPr lang="en-US" sz="2800" dirty="0"/>
              <a:t>Monitoring Validation Reviews</a:t>
            </a:r>
          </a:p>
          <a:p>
            <a:r>
              <a:rPr lang="en-US" sz="2800" dirty="0"/>
              <a:t>Notices of Change</a:t>
            </a:r>
          </a:p>
          <a:p>
            <a:r>
              <a:rPr lang="en-US" sz="2800" dirty="0"/>
              <a:t>For Cause Reviews</a:t>
            </a:r>
          </a:p>
        </p:txBody>
      </p:sp>
      <p:sp>
        <p:nvSpPr>
          <p:cNvPr id="3" name="Title 2">
            <a:extLst>
              <a:ext uri="{FF2B5EF4-FFF2-40B4-BE49-F238E27FC236}">
                <a16:creationId xmlns:a16="http://schemas.microsoft.com/office/drawing/2014/main" id="{B70C4DAE-B83C-4C94-AA3C-00E8367D0D08}"/>
              </a:ext>
            </a:extLst>
          </p:cNvPr>
          <p:cNvSpPr>
            <a:spLocks noGrp="1"/>
          </p:cNvSpPr>
          <p:nvPr>
            <p:ph type="title"/>
          </p:nvPr>
        </p:nvSpPr>
        <p:spPr/>
        <p:txBody>
          <a:bodyPr/>
          <a:lstStyle/>
          <a:p>
            <a:r>
              <a:rPr lang="en-US" dirty="0"/>
              <a:t>Ongoing Compliance</a:t>
            </a:r>
          </a:p>
        </p:txBody>
      </p:sp>
    </p:spTree>
    <p:extLst>
      <p:ext uri="{BB962C8B-B14F-4D97-AF65-F5344CB8AC3E}">
        <p14:creationId xmlns:p14="http://schemas.microsoft.com/office/powerpoint/2010/main" val="419100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BCDA485-FE3B-4066-8D35-316101F0E188}"/>
              </a:ext>
            </a:extLst>
          </p:cNvPr>
          <p:cNvSpPr txBox="1">
            <a:spLocks/>
          </p:cNvSpPr>
          <p:nvPr/>
        </p:nvSpPr>
        <p:spPr>
          <a:xfrm>
            <a:off x="1185116" y="717167"/>
            <a:ext cx="7255244" cy="1325563"/>
          </a:xfrm>
          <a:prstGeom prst="rect">
            <a:avLst/>
          </a:prstGeom>
        </p:spPr>
        <p:txBody>
          <a:bodyPr/>
          <a:lstStyle>
            <a:lvl1pPr algn="l" defTabSz="914400" rtl="0" eaLnBrk="1" latinLnBrk="0" hangingPunct="1">
              <a:lnSpc>
                <a:spcPct val="90000"/>
              </a:lnSpc>
              <a:spcBef>
                <a:spcPct val="0"/>
              </a:spcBef>
              <a:buNone/>
              <a:defRPr lang="en-US" sz="4400" b="1" i="0" kern="1200" dirty="0" smtClean="0">
                <a:solidFill>
                  <a:schemeClr val="bg1"/>
                </a:solidFill>
                <a:latin typeface="Arial" charset="0"/>
                <a:ea typeface="Arial" charset="0"/>
                <a:cs typeface="Arial" charset="0"/>
              </a:defRPr>
            </a:lvl1pPr>
          </a:lstStyle>
          <a:p>
            <a:pPr>
              <a:spcBef>
                <a:spcPts val="0"/>
              </a:spcBef>
              <a:buClr>
                <a:schemeClr val="accent3"/>
              </a:buClr>
              <a:buSzPct val="160000"/>
            </a:pPr>
            <a:endParaRPr lang="en-US" dirty="0"/>
          </a:p>
          <a:p>
            <a:pPr>
              <a:spcBef>
                <a:spcPts val="0"/>
              </a:spcBef>
              <a:buClr>
                <a:schemeClr val="accent3"/>
              </a:buClr>
              <a:buSzPct val="160000"/>
            </a:pPr>
            <a:endParaRPr lang="en-US" dirty="0"/>
          </a:p>
          <a:p>
            <a:pPr>
              <a:spcBef>
                <a:spcPts val="0"/>
              </a:spcBef>
              <a:buClr>
                <a:schemeClr val="accent3"/>
              </a:buClr>
              <a:buSzPct val="160000"/>
            </a:pPr>
            <a:r>
              <a:rPr lang="en-US" dirty="0"/>
              <a:t>Value of Accreditation</a:t>
            </a:r>
          </a:p>
        </p:txBody>
      </p:sp>
    </p:spTree>
    <p:extLst>
      <p:ext uri="{BB962C8B-B14F-4D97-AF65-F5344CB8AC3E}">
        <p14:creationId xmlns:p14="http://schemas.microsoft.com/office/powerpoint/2010/main" val="40521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E1950E1-E5CC-4318-AE59-51767CC7F61C}"/>
              </a:ext>
            </a:extLst>
          </p:cNvPr>
          <p:cNvGraphicFramePr>
            <a:graphicFrameLocks noGrp="1"/>
          </p:cNvGraphicFramePr>
          <p:nvPr>
            <p:ph sz="half" idx="1"/>
            <p:extLst>
              <p:ext uri="{D42A27DB-BD31-4B8C-83A1-F6EECF244321}">
                <p14:modId xmlns:p14="http://schemas.microsoft.com/office/powerpoint/2010/main" val="395908393"/>
              </p:ext>
            </p:extLst>
          </p:nvPr>
        </p:nvGraphicFramePr>
        <p:xfrm>
          <a:off x="1379974" y="2395852"/>
          <a:ext cx="9449948" cy="151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379974" y="365126"/>
            <a:ext cx="9370403" cy="1333045"/>
          </a:xfrm>
        </p:spPr>
        <p:txBody>
          <a:bodyPr/>
          <a:lstStyle/>
          <a:p>
            <a:r>
              <a:rPr lang="en-US" dirty="0"/>
              <a:t>Why URAC Accreditation?</a:t>
            </a:r>
          </a:p>
        </p:txBody>
      </p:sp>
      <p:sp>
        <p:nvSpPr>
          <p:cNvPr id="6" name="Rectangle 5">
            <a:extLst>
              <a:ext uri="{FF2B5EF4-FFF2-40B4-BE49-F238E27FC236}">
                <a16:creationId xmlns:a16="http://schemas.microsoft.com/office/drawing/2014/main" id="{2E07F9A4-7D9F-4A7C-BAB6-2D4FEF7CE9F6}"/>
              </a:ext>
            </a:extLst>
          </p:cNvPr>
          <p:cNvSpPr/>
          <p:nvPr/>
        </p:nvSpPr>
        <p:spPr>
          <a:xfrm>
            <a:off x="3106190" y="4612478"/>
            <a:ext cx="6096000" cy="646331"/>
          </a:xfrm>
          <a:prstGeom prst="rect">
            <a:avLst/>
          </a:prstGeom>
        </p:spPr>
        <p:txBody>
          <a:bodyPr>
            <a:spAutoFit/>
          </a:bodyPr>
          <a:lstStyle/>
          <a:p>
            <a:pPr algn="ctr"/>
            <a:r>
              <a:rPr lang="en-US" b="1" i="1" dirty="0"/>
              <a:t>Leaders and teams use accreditation to improve performance and demonstrate value.</a:t>
            </a:r>
          </a:p>
        </p:txBody>
      </p:sp>
    </p:spTree>
    <p:extLst>
      <p:ext uri="{BB962C8B-B14F-4D97-AF65-F5344CB8AC3E}">
        <p14:creationId xmlns:p14="http://schemas.microsoft.com/office/powerpoint/2010/main" val="148584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8A02392-03FE-482E-8E54-A1B2E57C63A3}"/>
              </a:ext>
            </a:extLst>
          </p:cNvPr>
          <p:cNvSpPr txBox="1">
            <a:spLocks/>
          </p:cNvSpPr>
          <p:nvPr/>
        </p:nvSpPr>
        <p:spPr>
          <a:xfrm>
            <a:off x="1185116" y="717167"/>
            <a:ext cx="7255244" cy="1325563"/>
          </a:xfrm>
          <a:prstGeom prst="rect">
            <a:avLst/>
          </a:prstGeom>
        </p:spPr>
        <p:txBody>
          <a:bodyPr/>
          <a:lstStyle>
            <a:lvl1pPr algn="l" defTabSz="914400" rtl="0" eaLnBrk="1" latinLnBrk="0" hangingPunct="1">
              <a:lnSpc>
                <a:spcPct val="90000"/>
              </a:lnSpc>
              <a:spcBef>
                <a:spcPct val="0"/>
              </a:spcBef>
              <a:buNone/>
              <a:defRPr lang="en-US" sz="4400" b="1" i="0" kern="1200" dirty="0" smtClean="0">
                <a:solidFill>
                  <a:schemeClr val="bg1"/>
                </a:solidFill>
                <a:latin typeface="Arial" charset="0"/>
                <a:ea typeface="Arial" charset="0"/>
                <a:cs typeface="Arial" charset="0"/>
              </a:defRPr>
            </a:lvl1pPr>
          </a:lstStyle>
          <a:p>
            <a:pPr>
              <a:spcBef>
                <a:spcPts val="0"/>
              </a:spcBef>
              <a:buClr>
                <a:schemeClr val="accent3"/>
              </a:buClr>
              <a:buSzPct val="160000"/>
            </a:pPr>
            <a:endParaRPr lang="en-US" dirty="0"/>
          </a:p>
          <a:p>
            <a:pPr>
              <a:spcBef>
                <a:spcPts val="0"/>
              </a:spcBef>
              <a:buClr>
                <a:schemeClr val="accent3"/>
              </a:buClr>
              <a:buSzPct val="160000"/>
            </a:pPr>
            <a:endParaRPr lang="en-US" dirty="0"/>
          </a:p>
          <a:p>
            <a:pPr>
              <a:spcBef>
                <a:spcPts val="0"/>
              </a:spcBef>
              <a:buClr>
                <a:schemeClr val="accent3"/>
              </a:buClr>
              <a:buSzPct val="160000"/>
            </a:pPr>
            <a:r>
              <a:rPr lang="en-US" dirty="0"/>
              <a:t>Pharmacy Quality Management</a:t>
            </a:r>
            <a:r>
              <a:rPr lang="en-US" baseline="30000" dirty="0"/>
              <a:t>®</a:t>
            </a:r>
            <a:r>
              <a:rPr lang="en-US" dirty="0"/>
              <a:t> Programs</a:t>
            </a:r>
          </a:p>
        </p:txBody>
      </p:sp>
    </p:spTree>
    <p:extLst>
      <p:ext uri="{BB962C8B-B14F-4D97-AF65-F5344CB8AC3E}">
        <p14:creationId xmlns:p14="http://schemas.microsoft.com/office/powerpoint/2010/main" val="414059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1CC23F-696C-4469-AF76-580F8BD9CDFD}"/>
              </a:ext>
            </a:extLst>
          </p:cNvPr>
          <p:cNvSpPr>
            <a:spLocks noGrp="1"/>
          </p:cNvSpPr>
          <p:nvPr>
            <p:ph sz="half" idx="1"/>
          </p:nvPr>
        </p:nvSpPr>
        <p:spPr>
          <a:xfrm>
            <a:off x="3321934" y="1967698"/>
            <a:ext cx="7882360" cy="4027988"/>
          </a:xfrm>
          <a:noFill/>
        </p:spPr>
        <p:txBody>
          <a:bodyPr/>
          <a:lstStyle/>
          <a:p>
            <a:r>
              <a:rPr lang="en-US" sz="2800" dirty="0"/>
              <a:t>Premier accreditor of pharmacies and pharmacy benefit management organizations </a:t>
            </a:r>
          </a:p>
          <a:p>
            <a:r>
              <a:rPr lang="en-US" sz="2800" dirty="0"/>
              <a:t>Unique insight into intersection between payers and pharmacies and the impact on quality</a:t>
            </a:r>
          </a:p>
          <a:p>
            <a:r>
              <a:rPr lang="en-US" sz="2800" dirty="0"/>
              <a:t>Leading national pharmacy quality measurement efforts </a:t>
            </a:r>
          </a:p>
          <a:p>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BD9BE610-AC73-45B3-AC33-72B1EA7A6712}"/>
              </a:ext>
            </a:extLst>
          </p:cNvPr>
          <p:cNvSpPr>
            <a:spLocks noGrp="1"/>
          </p:cNvSpPr>
          <p:nvPr>
            <p:ph type="title"/>
          </p:nvPr>
        </p:nvSpPr>
        <p:spPr>
          <a:xfrm>
            <a:off x="2726803" y="438861"/>
            <a:ext cx="8087808" cy="1333045"/>
          </a:xfrm>
        </p:spPr>
        <p:txBody>
          <a:bodyPr/>
          <a:lstStyle/>
          <a:p>
            <a:r>
              <a:rPr lang="en-US" dirty="0"/>
              <a:t>URAC’s Pharmacy Expertise</a:t>
            </a:r>
          </a:p>
        </p:txBody>
      </p:sp>
      <p:sp>
        <p:nvSpPr>
          <p:cNvPr id="10" name="TextBox 9">
            <a:extLst>
              <a:ext uri="{FF2B5EF4-FFF2-40B4-BE49-F238E27FC236}">
                <a16:creationId xmlns:a16="http://schemas.microsoft.com/office/drawing/2014/main" id="{BB790438-53B2-4BDA-9316-663658C83184}"/>
              </a:ext>
            </a:extLst>
          </p:cNvPr>
          <p:cNvSpPr txBox="1"/>
          <p:nvPr/>
        </p:nvSpPr>
        <p:spPr>
          <a:xfrm>
            <a:off x="10370916" y="1192192"/>
            <a:ext cx="833378" cy="775506"/>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3" y="1"/>
            <a:ext cx="2034540" cy="5995686"/>
          </a:xfrm>
          <a:prstGeom prst="rect">
            <a:avLst/>
          </a:prstGeom>
        </p:spPr>
      </p:pic>
    </p:spTree>
    <p:extLst>
      <p:ext uri="{BB962C8B-B14F-4D97-AF65-F5344CB8AC3E}">
        <p14:creationId xmlns:p14="http://schemas.microsoft.com/office/powerpoint/2010/main" val="301409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33545B-EC2A-4004-9566-76D52E6556F7}"/>
              </a:ext>
            </a:extLst>
          </p:cNvPr>
          <p:cNvSpPr>
            <a:spLocks noGrp="1"/>
          </p:cNvSpPr>
          <p:nvPr>
            <p:ph sz="half" idx="1"/>
          </p:nvPr>
        </p:nvSpPr>
        <p:spPr>
          <a:xfrm>
            <a:off x="606751" y="1853854"/>
            <a:ext cx="3683238" cy="3833949"/>
          </a:xfrm>
        </p:spPr>
        <p:txBody>
          <a:bodyPr/>
          <a:lstStyle/>
          <a:p>
            <a:r>
              <a:rPr lang="en-US" sz="2000" dirty="0"/>
              <a:t>Leading accreditor of PBMs</a:t>
            </a:r>
          </a:p>
          <a:p>
            <a:r>
              <a:rPr lang="en-US" sz="2000" dirty="0"/>
              <a:t>26 organizations hold URAC PBM Accreditation </a:t>
            </a:r>
          </a:p>
          <a:p>
            <a:r>
              <a:rPr lang="en-US" sz="2000" dirty="0"/>
              <a:t>URAC accredits more than 95% of PBM market including the six largest PBMs</a:t>
            </a:r>
          </a:p>
          <a:p>
            <a:endParaRPr lang="en-US" sz="2400" dirty="0"/>
          </a:p>
          <a:p>
            <a:endParaRPr lang="en-US" sz="2400" dirty="0"/>
          </a:p>
        </p:txBody>
      </p:sp>
      <p:sp>
        <p:nvSpPr>
          <p:cNvPr id="3" name="Title 2">
            <a:extLst>
              <a:ext uri="{FF2B5EF4-FFF2-40B4-BE49-F238E27FC236}">
                <a16:creationId xmlns:a16="http://schemas.microsoft.com/office/drawing/2014/main" id="{891A4235-2D19-4CF2-B623-8406C286BC74}"/>
              </a:ext>
            </a:extLst>
          </p:cNvPr>
          <p:cNvSpPr>
            <a:spLocks noGrp="1"/>
          </p:cNvSpPr>
          <p:nvPr>
            <p:ph type="title"/>
          </p:nvPr>
        </p:nvSpPr>
        <p:spPr>
          <a:xfrm>
            <a:off x="1379974" y="365126"/>
            <a:ext cx="9318506" cy="987685"/>
          </a:xfrm>
        </p:spPr>
        <p:txBody>
          <a:bodyPr/>
          <a:lstStyle/>
          <a:p>
            <a:r>
              <a:rPr lang="en-US" dirty="0"/>
              <a:t>PBM Accreditation: Overview</a:t>
            </a:r>
          </a:p>
        </p:txBody>
      </p:sp>
      <p:pic>
        <p:nvPicPr>
          <p:cNvPr id="7" name="Picture 6">
            <a:extLst>
              <a:ext uri="{FF2B5EF4-FFF2-40B4-BE49-F238E27FC236}">
                <a16:creationId xmlns:a16="http://schemas.microsoft.com/office/drawing/2014/main" id="{397850DA-6811-4CFA-897D-7690A120D573}"/>
              </a:ext>
            </a:extLst>
          </p:cNvPr>
          <p:cNvPicPr>
            <a:picLocks noChangeAspect="1"/>
          </p:cNvPicPr>
          <p:nvPr/>
        </p:nvPicPr>
        <p:blipFill>
          <a:blip r:embed="rId3"/>
          <a:stretch>
            <a:fillRect/>
          </a:stretch>
        </p:blipFill>
        <p:spPr>
          <a:xfrm>
            <a:off x="5033081" y="1453020"/>
            <a:ext cx="7158919" cy="4234784"/>
          </a:xfrm>
          <a:prstGeom prst="rect">
            <a:avLst/>
          </a:prstGeom>
        </p:spPr>
      </p:pic>
      <p:sp>
        <p:nvSpPr>
          <p:cNvPr id="10" name="TextBox 9">
            <a:extLst>
              <a:ext uri="{FF2B5EF4-FFF2-40B4-BE49-F238E27FC236}">
                <a16:creationId xmlns:a16="http://schemas.microsoft.com/office/drawing/2014/main" id="{1053EE38-D8A4-4C25-BAEA-AF4CB4A81BBA}"/>
              </a:ext>
            </a:extLst>
          </p:cNvPr>
          <p:cNvSpPr txBox="1"/>
          <p:nvPr/>
        </p:nvSpPr>
        <p:spPr>
          <a:xfrm>
            <a:off x="4966450" y="5625278"/>
            <a:ext cx="7158918" cy="577081"/>
          </a:xfrm>
          <a:prstGeom prst="rect">
            <a:avLst/>
          </a:prstGeom>
          <a:noFill/>
        </p:spPr>
        <p:txBody>
          <a:bodyPr wrap="square" rtlCol="0">
            <a:spAutoFit/>
          </a:bodyPr>
          <a:lstStyle/>
          <a:p>
            <a:r>
              <a:rPr lang="en-US" sz="1000" i="1" dirty="0">
                <a:solidFill>
                  <a:schemeClr val="accent6">
                    <a:lumMod val="50000"/>
                  </a:schemeClr>
                </a:solidFill>
              </a:rPr>
              <a:t>Drug Channels 2019 Economic Report on U.S. Pharmacies and Pharmacy Benefit Managers, Exhibit 76 PBM Market Share, Total Equivalent Prescription Claims Managed, 2018 </a:t>
            </a:r>
          </a:p>
          <a:p>
            <a:endParaRPr lang="en-US" sz="1050" dirty="0"/>
          </a:p>
        </p:txBody>
      </p:sp>
    </p:spTree>
    <p:extLst>
      <p:ext uri="{BB962C8B-B14F-4D97-AF65-F5344CB8AC3E}">
        <p14:creationId xmlns:p14="http://schemas.microsoft.com/office/powerpoint/2010/main" val="211792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1A4235-2D19-4CF2-B623-8406C286BC74}"/>
              </a:ext>
            </a:extLst>
          </p:cNvPr>
          <p:cNvSpPr>
            <a:spLocks noGrp="1"/>
          </p:cNvSpPr>
          <p:nvPr>
            <p:ph type="title"/>
          </p:nvPr>
        </p:nvSpPr>
        <p:spPr>
          <a:xfrm>
            <a:off x="1379974" y="365126"/>
            <a:ext cx="9318506" cy="1333045"/>
          </a:xfrm>
        </p:spPr>
        <p:txBody>
          <a:bodyPr/>
          <a:lstStyle/>
          <a:p>
            <a:r>
              <a:rPr lang="en-US" dirty="0"/>
              <a:t>PBM Accreditation</a:t>
            </a:r>
          </a:p>
        </p:txBody>
      </p:sp>
      <p:graphicFrame>
        <p:nvGraphicFramePr>
          <p:cNvPr id="7" name="Diagram 6">
            <a:extLst>
              <a:ext uri="{FF2B5EF4-FFF2-40B4-BE49-F238E27FC236}">
                <a16:creationId xmlns:a16="http://schemas.microsoft.com/office/drawing/2014/main" id="{CC2AE333-EC03-4D62-8C40-BB45D282BB89}"/>
              </a:ext>
            </a:extLst>
          </p:cNvPr>
          <p:cNvGraphicFramePr/>
          <p:nvPr>
            <p:extLst>
              <p:ext uri="{D42A27DB-BD31-4B8C-83A1-F6EECF244321}">
                <p14:modId xmlns:p14="http://schemas.microsoft.com/office/powerpoint/2010/main" val="1223570790"/>
              </p:ext>
            </p:extLst>
          </p:nvPr>
        </p:nvGraphicFramePr>
        <p:xfrm>
          <a:off x="2664031" y="1995053"/>
          <a:ext cx="6863938" cy="372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39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27920-FB27-4211-B833-C7A25B560E2F}"/>
              </a:ext>
            </a:extLst>
          </p:cNvPr>
          <p:cNvSpPr>
            <a:spLocks noGrp="1"/>
          </p:cNvSpPr>
          <p:nvPr>
            <p:ph sz="half" idx="1"/>
          </p:nvPr>
        </p:nvSpPr>
        <p:spPr>
          <a:xfrm>
            <a:off x="589660" y="1828801"/>
            <a:ext cx="3674692" cy="3833949"/>
          </a:xfrm>
        </p:spPr>
        <p:txBody>
          <a:bodyPr/>
          <a:lstStyle/>
          <a:p>
            <a:r>
              <a:rPr lang="en-US" sz="2000" dirty="0"/>
              <a:t>Over 450+ organizations achieved URAC Specialty Pharmacy Accreditation</a:t>
            </a:r>
          </a:p>
          <a:p>
            <a:r>
              <a:rPr lang="en-US" sz="2000" dirty="0"/>
              <a:t>Many different practice models of specialty pharmacies have achieved accreditation</a:t>
            </a:r>
          </a:p>
          <a:p>
            <a:r>
              <a:rPr lang="en-US" sz="2000" dirty="0"/>
              <a:t>URAC accredits the nation’s 15 largest specialty pharmacies* </a:t>
            </a:r>
          </a:p>
          <a:p>
            <a:pPr marL="0" indent="0">
              <a:buNone/>
            </a:pPr>
            <a:endParaRPr lang="en-US" sz="2000" dirty="0"/>
          </a:p>
          <a:p>
            <a:endParaRPr lang="en-US" sz="2000" dirty="0"/>
          </a:p>
        </p:txBody>
      </p:sp>
      <p:sp>
        <p:nvSpPr>
          <p:cNvPr id="3" name="Title 2">
            <a:extLst>
              <a:ext uri="{FF2B5EF4-FFF2-40B4-BE49-F238E27FC236}">
                <a16:creationId xmlns:a16="http://schemas.microsoft.com/office/drawing/2014/main" id="{8B6AA2CE-A386-4E80-83BB-B7092635EDFD}"/>
              </a:ext>
            </a:extLst>
          </p:cNvPr>
          <p:cNvSpPr>
            <a:spLocks noGrp="1"/>
          </p:cNvSpPr>
          <p:nvPr>
            <p:ph type="title"/>
          </p:nvPr>
        </p:nvSpPr>
        <p:spPr/>
        <p:txBody>
          <a:bodyPr/>
          <a:lstStyle/>
          <a:p>
            <a:r>
              <a:rPr lang="en-US" dirty="0"/>
              <a:t>Specialty Pharmacy Accreditation: Overview </a:t>
            </a:r>
          </a:p>
        </p:txBody>
      </p:sp>
      <p:pic>
        <p:nvPicPr>
          <p:cNvPr id="7" name="Picture 6">
            <a:extLst>
              <a:ext uri="{FF2B5EF4-FFF2-40B4-BE49-F238E27FC236}">
                <a16:creationId xmlns:a16="http://schemas.microsoft.com/office/drawing/2014/main" id="{E05D332A-E10C-4F6F-B6CB-37904EF5C144}"/>
              </a:ext>
            </a:extLst>
          </p:cNvPr>
          <p:cNvPicPr>
            <a:picLocks noChangeAspect="1"/>
          </p:cNvPicPr>
          <p:nvPr/>
        </p:nvPicPr>
        <p:blipFill>
          <a:blip r:embed="rId2"/>
          <a:stretch>
            <a:fillRect/>
          </a:stretch>
        </p:blipFill>
        <p:spPr>
          <a:xfrm>
            <a:off x="4981419" y="1828801"/>
            <a:ext cx="7076547" cy="3344448"/>
          </a:xfrm>
          <a:prstGeom prst="rect">
            <a:avLst/>
          </a:prstGeom>
        </p:spPr>
      </p:pic>
      <p:sp>
        <p:nvSpPr>
          <p:cNvPr id="4" name="TextBox 3">
            <a:extLst>
              <a:ext uri="{FF2B5EF4-FFF2-40B4-BE49-F238E27FC236}">
                <a16:creationId xmlns:a16="http://schemas.microsoft.com/office/drawing/2014/main" id="{D84D3CE6-D51E-4334-80D4-EC4FF821C615}"/>
              </a:ext>
            </a:extLst>
          </p:cNvPr>
          <p:cNvSpPr txBox="1"/>
          <p:nvPr/>
        </p:nvSpPr>
        <p:spPr>
          <a:xfrm>
            <a:off x="676892" y="5450774"/>
            <a:ext cx="5510152" cy="400110"/>
          </a:xfrm>
          <a:prstGeom prst="rect">
            <a:avLst/>
          </a:prstGeom>
          <a:noFill/>
        </p:spPr>
        <p:txBody>
          <a:bodyPr wrap="square" rtlCol="0">
            <a:spAutoFit/>
          </a:bodyPr>
          <a:lstStyle/>
          <a:p>
            <a:pPr lvl="0"/>
            <a:r>
              <a:rPr lang="en-US" sz="1000" dirty="0">
                <a:solidFill>
                  <a:srgbClr val="5E5E5E">
                    <a:lumMod val="50000"/>
                  </a:srgbClr>
                </a:solidFill>
              </a:rPr>
              <a:t>* The 2019 Economic Report on U.S. Pharmacies and Pharmacy Benefit Managers, Exhibit 41: Prescription Revenues and Market Share from Specialty Pharmaceuticals, by Company, 2018</a:t>
            </a:r>
          </a:p>
        </p:txBody>
      </p:sp>
    </p:spTree>
    <p:extLst>
      <p:ext uri="{BB962C8B-B14F-4D97-AF65-F5344CB8AC3E}">
        <p14:creationId xmlns:p14="http://schemas.microsoft.com/office/powerpoint/2010/main" val="4095072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18291D-380B-4D43-8080-ECEA620F9401}"/>
              </a:ext>
            </a:extLst>
          </p:cNvPr>
          <p:cNvSpPr>
            <a:spLocks noGrp="1"/>
          </p:cNvSpPr>
          <p:nvPr>
            <p:ph type="title"/>
          </p:nvPr>
        </p:nvSpPr>
        <p:spPr>
          <a:xfrm>
            <a:off x="1379973" y="365126"/>
            <a:ext cx="10319219" cy="1333045"/>
          </a:xfrm>
        </p:spPr>
        <p:txBody>
          <a:bodyPr/>
          <a:lstStyle/>
          <a:p>
            <a:r>
              <a:rPr lang="en-US" dirty="0"/>
              <a:t>Mail Service Pharmacy Accreditation</a:t>
            </a:r>
          </a:p>
        </p:txBody>
      </p:sp>
      <p:pic>
        <p:nvPicPr>
          <p:cNvPr id="4" name="Content Placeholder 3">
            <a:extLst>
              <a:ext uri="{FF2B5EF4-FFF2-40B4-BE49-F238E27FC236}">
                <a16:creationId xmlns:a16="http://schemas.microsoft.com/office/drawing/2014/main" id="{4DAFF643-F0DC-4109-94F9-1DE4635761B3}"/>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079376" y="1828800"/>
            <a:ext cx="5869952" cy="3833813"/>
          </a:xfrm>
          <a:prstGeom prst="rect">
            <a:avLst/>
          </a:prstGeom>
          <a:noFill/>
        </p:spPr>
      </p:pic>
      <p:sp>
        <p:nvSpPr>
          <p:cNvPr id="5" name="Content Placeholder 1">
            <a:extLst>
              <a:ext uri="{FF2B5EF4-FFF2-40B4-BE49-F238E27FC236}">
                <a16:creationId xmlns:a16="http://schemas.microsoft.com/office/drawing/2014/main" id="{EBD3EE34-78B2-43F4-9F5C-F4117A71E27A}"/>
              </a:ext>
            </a:extLst>
          </p:cNvPr>
          <p:cNvSpPr txBox="1">
            <a:spLocks/>
          </p:cNvSpPr>
          <p:nvPr/>
        </p:nvSpPr>
        <p:spPr>
          <a:xfrm>
            <a:off x="632389" y="1828801"/>
            <a:ext cx="3631962" cy="38339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LucidaGrande" charset="0"/>
              <a:buChar char="‣"/>
              <a:tabLst/>
              <a:defRPr sz="32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65+ organizations have achieved URAC MSP Accreditation</a:t>
            </a:r>
          </a:p>
          <a:p>
            <a:r>
              <a:rPr lang="en-US" sz="2000" dirty="0"/>
              <a:t>URAC has accredited large, multi-site mail service pharmacies as well as many smaller mail service pharmacy practices </a:t>
            </a:r>
          </a:p>
          <a:p>
            <a:endParaRPr lang="en-US" sz="1800" dirty="0"/>
          </a:p>
          <a:p>
            <a:pPr marL="0" indent="0">
              <a:buNone/>
            </a:pPr>
            <a:endParaRPr lang="en-US" sz="1800" dirty="0"/>
          </a:p>
        </p:txBody>
      </p:sp>
    </p:spTree>
    <p:extLst>
      <p:ext uri="{BB962C8B-B14F-4D97-AF65-F5344CB8AC3E}">
        <p14:creationId xmlns:p14="http://schemas.microsoft.com/office/powerpoint/2010/main" val="985178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3F9B646-DD88-49DC-9162-8EC72586CC80}"/>
              </a:ext>
            </a:extLst>
          </p:cNvPr>
          <p:cNvGraphicFramePr>
            <a:graphicFrameLocks noGrp="1"/>
          </p:cNvGraphicFramePr>
          <p:nvPr>
            <p:ph sz="half" idx="1"/>
            <p:extLst>
              <p:ext uri="{D42A27DB-BD31-4B8C-83A1-F6EECF244321}">
                <p14:modId xmlns:p14="http://schemas.microsoft.com/office/powerpoint/2010/main" val="1527290844"/>
              </p:ext>
            </p:extLst>
          </p:nvPr>
        </p:nvGraphicFramePr>
        <p:xfrm>
          <a:off x="1379974" y="1828801"/>
          <a:ext cx="6747076" cy="383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11E0160-58E9-4548-9729-12A834C466AC}"/>
              </a:ext>
            </a:extLst>
          </p:cNvPr>
          <p:cNvSpPr>
            <a:spLocks noGrp="1"/>
          </p:cNvSpPr>
          <p:nvPr>
            <p:ph type="title"/>
          </p:nvPr>
        </p:nvSpPr>
        <p:spPr/>
        <p:txBody>
          <a:bodyPr/>
          <a:lstStyle/>
          <a:p>
            <a:r>
              <a:rPr lang="en-US" dirty="0"/>
              <a:t>SPP &amp; MSP v4.0 Focus Areas</a:t>
            </a:r>
          </a:p>
        </p:txBody>
      </p:sp>
      <p:sp>
        <p:nvSpPr>
          <p:cNvPr id="5" name="TextBox 4">
            <a:extLst>
              <a:ext uri="{FF2B5EF4-FFF2-40B4-BE49-F238E27FC236}">
                <a16:creationId xmlns:a16="http://schemas.microsoft.com/office/drawing/2014/main" id="{1732EF5F-CEFA-48AC-91A3-E8D170BA2150}"/>
              </a:ext>
            </a:extLst>
          </p:cNvPr>
          <p:cNvSpPr txBox="1"/>
          <p:nvPr/>
        </p:nvSpPr>
        <p:spPr>
          <a:xfrm>
            <a:off x="9372600" y="4877074"/>
            <a:ext cx="2347822" cy="369332"/>
          </a:xfrm>
          <a:prstGeom prst="rect">
            <a:avLst/>
          </a:prstGeom>
          <a:noFill/>
        </p:spPr>
        <p:txBody>
          <a:bodyPr wrap="none" rtlCol="0">
            <a:spAutoFit/>
          </a:bodyPr>
          <a:lstStyle/>
          <a:p>
            <a:r>
              <a:rPr lang="en-US" dirty="0">
                <a:solidFill>
                  <a:srgbClr val="00B0F0"/>
                </a:solidFill>
              </a:rPr>
              <a:t>* Applies to SPP only</a:t>
            </a:r>
          </a:p>
        </p:txBody>
      </p:sp>
    </p:spTree>
    <p:extLst>
      <p:ext uri="{BB962C8B-B14F-4D97-AF65-F5344CB8AC3E}">
        <p14:creationId xmlns:p14="http://schemas.microsoft.com/office/powerpoint/2010/main" val="327101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E6A48-2081-4DE4-A01B-57ABAB88195F}"/>
              </a:ext>
            </a:extLst>
          </p:cNvPr>
          <p:cNvSpPr>
            <a:spLocks noGrp="1"/>
          </p:cNvSpPr>
          <p:nvPr>
            <p:ph sz="half" idx="1"/>
          </p:nvPr>
        </p:nvSpPr>
        <p:spPr/>
        <p:txBody>
          <a:bodyPr/>
          <a:lstStyle/>
          <a:p>
            <a:r>
              <a:rPr lang="en-US" dirty="0"/>
              <a:t>Heather Bonome, PharmD</a:t>
            </a:r>
          </a:p>
          <a:p>
            <a:pPr marL="457200" lvl="1" indent="0">
              <a:buNone/>
            </a:pPr>
            <a:r>
              <a:rPr lang="en-US" dirty="0"/>
              <a:t>Director of Pharmacy</a:t>
            </a:r>
          </a:p>
          <a:p>
            <a:endParaRPr lang="en-US" dirty="0"/>
          </a:p>
        </p:txBody>
      </p:sp>
      <p:sp>
        <p:nvSpPr>
          <p:cNvPr id="3" name="Title 2">
            <a:extLst>
              <a:ext uri="{FF2B5EF4-FFF2-40B4-BE49-F238E27FC236}">
                <a16:creationId xmlns:a16="http://schemas.microsoft.com/office/drawing/2014/main" id="{A72D402C-E945-4C63-AB3C-C6A3F14C249D}"/>
              </a:ext>
            </a:extLst>
          </p:cNvPr>
          <p:cNvSpPr>
            <a:spLocks noGrp="1"/>
          </p:cNvSpPr>
          <p:nvPr>
            <p:ph type="title"/>
          </p:nvPr>
        </p:nvSpPr>
        <p:spPr/>
        <p:txBody>
          <a:bodyPr/>
          <a:lstStyle/>
          <a:p>
            <a:r>
              <a:rPr lang="en-US" dirty="0"/>
              <a:t>Presenter</a:t>
            </a:r>
          </a:p>
        </p:txBody>
      </p:sp>
    </p:spTree>
    <p:extLst>
      <p:ext uri="{BB962C8B-B14F-4D97-AF65-F5344CB8AC3E}">
        <p14:creationId xmlns:p14="http://schemas.microsoft.com/office/powerpoint/2010/main" val="267947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27920-FB27-4211-B833-C7A25B560E2F}"/>
              </a:ext>
            </a:extLst>
          </p:cNvPr>
          <p:cNvSpPr>
            <a:spLocks noGrp="1"/>
          </p:cNvSpPr>
          <p:nvPr>
            <p:ph sz="half" idx="1"/>
          </p:nvPr>
        </p:nvSpPr>
        <p:spPr>
          <a:xfrm>
            <a:off x="1855172" y="1793633"/>
            <a:ext cx="8481655" cy="3833949"/>
          </a:xfrm>
        </p:spPr>
        <p:txBody>
          <a:bodyPr/>
          <a:lstStyle/>
          <a:p>
            <a:pPr marL="0" indent="0" algn="ctr">
              <a:buNone/>
            </a:pPr>
            <a:endParaRPr lang="en-US" sz="2400" b="1" dirty="0"/>
          </a:p>
          <a:p>
            <a:pPr marL="0" indent="0" algn="ctr">
              <a:buNone/>
            </a:pPr>
            <a:r>
              <a:rPr lang="en-US" sz="2000" b="1" dirty="0"/>
              <a:t>Goal: </a:t>
            </a:r>
            <a:r>
              <a:rPr lang="en-US" sz="2000" dirty="0"/>
              <a:t>The pharmacy has defined operations with the ability to </a:t>
            </a:r>
            <a:r>
              <a:rPr lang="en-US" sz="2000" b="1" dirty="0"/>
              <a:t>measure</a:t>
            </a:r>
            <a:r>
              <a:rPr lang="en-US" sz="2000" dirty="0"/>
              <a:t> </a:t>
            </a:r>
            <a:r>
              <a:rPr lang="en-US" sz="2000" b="1" dirty="0"/>
              <a:t>quality and service</a:t>
            </a:r>
            <a:r>
              <a:rPr lang="en-US" sz="2000" dirty="0"/>
              <a:t> performance. </a:t>
            </a:r>
          </a:p>
          <a:p>
            <a:endParaRPr lang="en-US" sz="2800" dirty="0"/>
          </a:p>
        </p:txBody>
      </p:sp>
      <p:sp>
        <p:nvSpPr>
          <p:cNvPr id="3" name="Title 2">
            <a:extLst>
              <a:ext uri="{FF2B5EF4-FFF2-40B4-BE49-F238E27FC236}">
                <a16:creationId xmlns:a16="http://schemas.microsoft.com/office/drawing/2014/main" id="{8B6AA2CE-A386-4E80-83BB-B7092635EDFD}"/>
              </a:ext>
            </a:extLst>
          </p:cNvPr>
          <p:cNvSpPr>
            <a:spLocks noGrp="1"/>
          </p:cNvSpPr>
          <p:nvPr>
            <p:ph type="title"/>
          </p:nvPr>
        </p:nvSpPr>
        <p:spPr>
          <a:xfrm>
            <a:off x="1379973" y="365126"/>
            <a:ext cx="9909349" cy="1333045"/>
          </a:xfrm>
        </p:spPr>
        <p:txBody>
          <a:bodyPr/>
          <a:lstStyle/>
          <a:p>
            <a:r>
              <a:rPr lang="en-US" dirty="0"/>
              <a:t>Mail Service &amp; Specialty Pharmacy Accreditation: </a:t>
            </a:r>
            <a:r>
              <a:rPr lang="en-US" sz="3600" i="1" dirty="0"/>
              <a:t>Operations</a:t>
            </a:r>
            <a:endParaRPr lang="en-US" i="1" dirty="0"/>
          </a:p>
        </p:txBody>
      </p:sp>
      <p:graphicFrame>
        <p:nvGraphicFramePr>
          <p:cNvPr id="4" name="Diagram 3">
            <a:extLst>
              <a:ext uri="{FF2B5EF4-FFF2-40B4-BE49-F238E27FC236}">
                <a16:creationId xmlns:a16="http://schemas.microsoft.com/office/drawing/2014/main" id="{DCD8DB2C-8E8D-4D61-90D5-178DCE82CC36}"/>
              </a:ext>
            </a:extLst>
          </p:cNvPr>
          <p:cNvGraphicFramePr/>
          <p:nvPr>
            <p:extLst>
              <p:ext uri="{D42A27DB-BD31-4B8C-83A1-F6EECF244321}">
                <p14:modId xmlns:p14="http://schemas.microsoft.com/office/powerpoint/2010/main" val="2949797784"/>
              </p:ext>
            </p:extLst>
          </p:nvPr>
        </p:nvGraphicFramePr>
        <p:xfrm>
          <a:off x="3176954" y="2965939"/>
          <a:ext cx="5838092" cy="3122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6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27920-FB27-4211-B833-C7A25B560E2F}"/>
              </a:ext>
            </a:extLst>
          </p:cNvPr>
          <p:cNvSpPr>
            <a:spLocks noGrp="1"/>
          </p:cNvSpPr>
          <p:nvPr>
            <p:ph sz="half" idx="1"/>
          </p:nvPr>
        </p:nvSpPr>
        <p:spPr>
          <a:xfrm>
            <a:off x="1855172" y="1793633"/>
            <a:ext cx="8481655" cy="3833949"/>
          </a:xfrm>
        </p:spPr>
        <p:txBody>
          <a:bodyPr/>
          <a:lstStyle/>
          <a:p>
            <a:pPr marL="0" indent="0" algn="ctr">
              <a:buNone/>
            </a:pPr>
            <a:endParaRPr lang="en-US" sz="2400" b="1" dirty="0"/>
          </a:p>
          <a:p>
            <a:pPr marL="0" indent="0" algn="ctr">
              <a:buNone/>
            </a:pPr>
            <a:r>
              <a:rPr lang="en-US" sz="2000" b="1" dirty="0"/>
              <a:t>Goal: </a:t>
            </a:r>
            <a:r>
              <a:rPr lang="en-US" sz="2000" dirty="0"/>
              <a:t>A patient-centered strategy providing clinical services that meet the individual needs of the patient to </a:t>
            </a:r>
            <a:r>
              <a:rPr lang="en-US" sz="2000" b="1" dirty="0"/>
              <a:t>optimize therapeutic outcomes</a:t>
            </a:r>
            <a:r>
              <a:rPr lang="en-US" sz="2000" dirty="0"/>
              <a:t>.</a:t>
            </a:r>
          </a:p>
          <a:p>
            <a:endParaRPr lang="en-US" sz="2800" dirty="0"/>
          </a:p>
        </p:txBody>
      </p:sp>
      <p:sp>
        <p:nvSpPr>
          <p:cNvPr id="3" name="Title 2">
            <a:extLst>
              <a:ext uri="{FF2B5EF4-FFF2-40B4-BE49-F238E27FC236}">
                <a16:creationId xmlns:a16="http://schemas.microsoft.com/office/drawing/2014/main" id="{8B6AA2CE-A386-4E80-83BB-B7092635EDFD}"/>
              </a:ext>
            </a:extLst>
          </p:cNvPr>
          <p:cNvSpPr>
            <a:spLocks noGrp="1"/>
          </p:cNvSpPr>
          <p:nvPr>
            <p:ph type="title"/>
          </p:nvPr>
        </p:nvSpPr>
        <p:spPr>
          <a:xfrm>
            <a:off x="1379973" y="365126"/>
            <a:ext cx="9909349" cy="1333045"/>
          </a:xfrm>
        </p:spPr>
        <p:txBody>
          <a:bodyPr/>
          <a:lstStyle/>
          <a:p>
            <a:r>
              <a:rPr lang="en-US" dirty="0"/>
              <a:t>Specialty Pharmacy Accreditation: </a:t>
            </a:r>
            <a:r>
              <a:rPr lang="en-US" sz="3600" i="1" dirty="0"/>
              <a:t>Patient Management</a:t>
            </a:r>
            <a:endParaRPr lang="en-US" i="1" dirty="0"/>
          </a:p>
        </p:txBody>
      </p:sp>
      <p:graphicFrame>
        <p:nvGraphicFramePr>
          <p:cNvPr id="4" name="Diagram 3">
            <a:extLst>
              <a:ext uri="{FF2B5EF4-FFF2-40B4-BE49-F238E27FC236}">
                <a16:creationId xmlns:a16="http://schemas.microsoft.com/office/drawing/2014/main" id="{DCD8DB2C-8E8D-4D61-90D5-178DCE82CC36}"/>
              </a:ext>
            </a:extLst>
          </p:cNvPr>
          <p:cNvGraphicFramePr/>
          <p:nvPr>
            <p:extLst>
              <p:ext uri="{D42A27DB-BD31-4B8C-83A1-F6EECF244321}">
                <p14:modId xmlns:p14="http://schemas.microsoft.com/office/powerpoint/2010/main" val="3107869610"/>
              </p:ext>
            </p:extLst>
          </p:nvPr>
        </p:nvGraphicFramePr>
        <p:xfrm>
          <a:off x="3176954" y="2965939"/>
          <a:ext cx="5838092" cy="3122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02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27920-FB27-4211-B833-C7A25B560E2F}"/>
              </a:ext>
            </a:extLst>
          </p:cNvPr>
          <p:cNvSpPr>
            <a:spLocks noGrp="1"/>
          </p:cNvSpPr>
          <p:nvPr>
            <p:ph sz="half" idx="1"/>
          </p:nvPr>
        </p:nvSpPr>
        <p:spPr>
          <a:xfrm>
            <a:off x="1379975" y="1828801"/>
            <a:ext cx="6862152" cy="3833949"/>
          </a:xfrm>
        </p:spPr>
        <p:txBody>
          <a:bodyPr/>
          <a:lstStyle/>
          <a:p>
            <a:r>
              <a:rPr lang="en-US" sz="2800" dirty="0"/>
              <a:t>More rigor to drive better organizations</a:t>
            </a:r>
          </a:p>
          <a:p>
            <a:r>
              <a:rPr lang="en-US" sz="2800" dirty="0"/>
              <a:t>Leading national efforts to promote quality measurement and reporting  </a:t>
            </a:r>
          </a:p>
          <a:p>
            <a:r>
              <a:rPr lang="en-US" sz="2800" dirty="0"/>
              <a:t>The process matters</a:t>
            </a:r>
          </a:p>
        </p:txBody>
      </p:sp>
      <p:sp>
        <p:nvSpPr>
          <p:cNvPr id="3" name="Title 2">
            <a:extLst>
              <a:ext uri="{FF2B5EF4-FFF2-40B4-BE49-F238E27FC236}">
                <a16:creationId xmlns:a16="http://schemas.microsoft.com/office/drawing/2014/main" id="{8B6AA2CE-A386-4E80-83BB-B7092635EDFD}"/>
              </a:ext>
            </a:extLst>
          </p:cNvPr>
          <p:cNvSpPr>
            <a:spLocks noGrp="1"/>
          </p:cNvSpPr>
          <p:nvPr>
            <p:ph type="title"/>
          </p:nvPr>
        </p:nvSpPr>
        <p:spPr/>
        <p:txBody>
          <a:bodyPr/>
          <a:lstStyle/>
          <a:p>
            <a:r>
              <a:rPr lang="en-US" dirty="0"/>
              <a:t>The URAC Difference</a:t>
            </a:r>
          </a:p>
        </p:txBody>
      </p:sp>
    </p:spTree>
    <p:extLst>
      <p:ext uri="{BB962C8B-B14F-4D97-AF65-F5344CB8AC3E}">
        <p14:creationId xmlns:p14="http://schemas.microsoft.com/office/powerpoint/2010/main" val="410725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0C9137-F651-4ABA-BCC4-9AA327E05795}"/>
              </a:ext>
            </a:extLst>
          </p:cNvPr>
          <p:cNvSpPr>
            <a:spLocks noGrp="1"/>
          </p:cNvSpPr>
          <p:nvPr>
            <p:ph sz="half" idx="1"/>
          </p:nvPr>
        </p:nvSpPr>
        <p:spPr>
          <a:xfrm>
            <a:off x="1379974" y="1828801"/>
            <a:ext cx="8654571" cy="3833949"/>
          </a:xfrm>
        </p:spPr>
        <p:txBody>
          <a:bodyPr/>
          <a:lstStyle/>
          <a:p>
            <a:r>
              <a:rPr lang="en-US" dirty="0"/>
              <a:t>Heather Bonome, PharmD</a:t>
            </a:r>
          </a:p>
          <a:p>
            <a:pPr marL="457200" lvl="1" indent="0">
              <a:buNone/>
            </a:pPr>
            <a:r>
              <a:rPr lang="en-US" dirty="0"/>
              <a:t>Director of Pharmacy</a:t>
            </a:r>
          </a:p>
          <a:p>
            <a:pPr marL="457200" lvl="1" indent="0">
              <a:buNone/>
            </a:pPr>
            <a:r>
              <a:rPr lang="en-US" dirty="0"/>
              <a:t>Email: </a:t>
            </a:r>
            <a:r>
              <a:rPr lang="en-US" dirty="0">
                <a:hlinkClick r:id="rId2"/>
              </a:rPr>
              <a:t>hbonome@urac.org</a:t>
            </a:r>
            <a:endParaRPr lang="en-US" dirty="0"/>
          </a:p>
          <a:p>
            <a:pPr marL="457200" lvl="1" indent="0">
              <a:buNone/>
            </a:pPr>
            <a:r>
              <a:rPr lang="en-US" dirty="0"/>
              <a:t>(202) 326-3958</a:t>
            </a:r>
          </a:p>
          <a:p>
            <a:endParaRPr lang="en-US" dirty="0"/>
          </a:p>
        </p:txBody>
      </p:sp>
      <p:sp>
        <p:nvSpPr>
          <p:cNvPr id="3" name="Title 2">
            <a:extLst>
              <a:ext uri="{FF2B5EF4-FFF2-40B4-BE49-F238E27FC236}">
                <a16:creationId xmlns:a16="http://schemas.microsoft.com/office/drawing/2014/main" id="{9205AAC5-CA1D-4892-B3AB-93EA97C4CBF3}"/>
              </a:ext>
            </a:extLst>
          </p:cNvPr>
          <p:cNvSpPr>
            <a:spLocks noGrp="1"/>
          </p:cNvSpPr>
          <p:nvPr>
            <p:ph type="title"/>
          </p:nvPr>
        </p:nvSpPr>
        <p:spPr/>
        <p:txBody>
          <a:bodyPr/>
          <a:lstStyle/>
          <a:p>
            <a:r>
              <a:rPr lang="en-US" dirty="0"/>
              <a:t>Contact Information </a:t>
            </a:r>
          </a:p>
        </p:txBody>
      </p:sp>
    </p:spTree>
    <p:extLst>
      <p:ext uri="{BB962C8B-B14F-4D97-AF65-F5344CB8AC3E}">
        <p14:creationId xmlns:p14="http://schemas.microsoft.com/office/powerpoint/2010/main" val="46470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15FDFD-5962-4A74-9010-BC2494C2BC42}"/>
              </a:ext>
            </a:extLst>
          </p:cNvPr>
          <p:cNvSpPr txBox="1"/>
          <p:nvPr/>
        </p:nvSpPr>
        <p:spPr>
          <a:xfrm>
            <a:off x="2060294" y="2419109"/>
            <a:ext cx="4664597" cy="769441"/>
          </a:xfrm>
          <a:prstGeom prst="rect">
            <a:avLst/>
          </a:prstGeom>
          <a:noFill/>
        </p:spPr>
        <p:txBody>
          <a:bodyPr wrap="square" rtlCol="0">
            <a:spAutoFit/>
          </a:bodyPr>
          <a:lstStyle/>
          <a:p>
            <a:r>
              <a:rPr lang="en-US" sz="4400" b="1" dirty="0">
                <a:solidFill>
                  <a:schemeClr val="bg1"/>
                </a:solidFill>
              </a:rPr>
              <a:t>Questions?</a:t>
            </a:r>
          </a:p>
        </p:txBody>
      </p:sp>
    </p:spTree>
    <p:extLst>
      <p:ext uri="{BB962C8B-B14F-4D97-AF65-F5344CB8AC3E}">
        <p14:creationId xmlns:p14="http://schemas.microsoft.com/office/powerpoint/2010/main" val="139991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D402C-E945-4C63-AB3C-C6A3F14C249D}"/>
              </a:ext>
            </a:extLst>
          </p:cNvPr>
          <p:cNvSpPr>
            <a:spLocks noGrp="1"/>
          </p:cNvSpPr>
          <p:nvPr>
            <p:ph type="title"/>
          </p:nvPr>
        </p:nvSpPr>
        <p:spPr/>
        <p:txBody>
          <a:bodyPr/>
          <a:lstStyle/>
          <a:p>
            <a:r>
              <a:rPr lang="en-US" dirty="0"/>
              <a:t>Agenda</a:t>
            </a:r>
          </a:p>
        </p:txBody>
      </p:sp>
      <p:sp>
        <p:nvSpPr>
          <p:cNvPr id="2" name="Content Placeholder 1"/>
          <p:cNvSpPr>
            <a:spLocks noGrp="1"/>
          </p:cNvSpPr>
          <p:nvPr>
            <p:ph sz="half" idx="1"/>
          </p:nvPr>
        </p:nvSpPr>
        <p:spPr>
          <a:xfrm>
            <a:off x="1379973" y="1828801"/>
            <a:ext cx="8729701" cy="3833949"/>
          </a:xfrm>
        </p:spPr>
        <p:txBody>
          <a:bodyPr/>
          <a:lstStyle/>
          <a:p>
            <a:r>
              <a:rPr lang="en-US" dirty="0"/>
              <a:t>URAC Overview</a:t>
            </a:r>
          </a:p>
          <a:p>
            <a:r>
              <a:rPr lang="en-US" dirty="0"/>
              <a:t>Accreditation Process</a:t>
            </a:r>
          </a:p>
          <a:p>
            <a:r>
              <a:rPr lang="en-US" dirty="0"/>
              <a:t>Value of Accreditation</a:t>
            </a:r>
          </a:p>
          <a:p>
            <a:r>
              <a:rPr lang="en-US" dirty="0"/>
              <a:t>Pharmacy Quality Management Programs</a:t>
            </a:r>
          </a:p>
          <a:p>
            <a:r>
              <a:rPr lang="en-US" dirty="0"/>
              <a:t>Questions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3512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185116" y="717167"/>
            <a:ext cx="7255244" cy="1325563"/>
          </a:xfrm>
          <a:prstGeom prst="rect">
            <a:avLst/>
          </a:prstGeom>
        </p:spPr>
        <p:txBody>
          <a:bodyPr/>
          <a:lstStyle>
            <a:lvl1pPr algn="l" defTabSz="914400" rtl="0" eaLnBrk="1" latinLnBrk="0" hangingPunct="1">
              <a:lnSpc>
                <a:spcPct val="90000"/>
              </a:lnSpc>
              <a:spcBef>
                <a:spcPct val="0"/>
              </a:spcBef>
              <a:buNone/>
              <a:defRPr lang="en-US" sz="4400" b="1" i="0" kern="1200" dirty="0" smtClean="0">
                <a:solidFill>
                  <a:schemeClr val="bg1"/>
                </a:solidFill>
                <a:latin typeface="Arial" charset="0"/>
                <a:ea typeface="Arial" charset="0"/>
                <a:cs typeface="Arial" charset="0"/>
              </a:defRPr>
            </a:lvl1pPr>
          </a:lstStyle>
          <a:p>
            <a:pPr>
              <a:spcBef>
                <a:spcPts val="0"/>
              </a:spcBef>
              <a:buClr>
                <a:schemeClr val="accent3"/>
              </a:buClr>
              <a:buSzPct val="160000"/>
            </a:pPr>
            <a:r>
              <a:rPr lang="en-US" dirty="0"/>
              <a:t>Founded in 1990 as an independent, third party validator of the quality in healthcare using best practices </a:t>
            </a:r>
          </a:p>
        </p:txBody>
      </p:sp>
    </p:spTree>
    <p:extLst>
      <p:ext uri="{BB962C8B-B14F-4D97-AF65-F5344CB8AC3E}">
        <p14:creationId xmlns:p14="http://schemas.microsoft.com/office/powerpoint/2010/main" val="7732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519" y="485114"/>
            <a:ext cx="10972800" cy="868362"/>
          </a:xfrm>
        </p:spPr>
        <p:txBody>
          <a:bodyPr/>
          <a:lstStyle/>
          <a:p>
            <a:r>
              <a:rPr lang="en-US" b="1" dirty="0">
                <a:solidFill>
                  <a:schemeClr val="tx1"/>
                </a:solidFill>
              </a:rPr>
              <a:t>Diverse Stakeholders Govern URAC </a:t>
            </a:r>
          </a:p>
        </p:txBody>
      </p:sp>
      <p:graphicFrame>
        <p:nvGraphicFramePr>
          <p:cNvPr id="3" name="Table 2"/>
          <p:cNvGraphicFramePr>
            <a:graphicFrameLocks noGrp="1"/>
          </p:cNvGraphicFramePr>
          <p:nvPr>
            <p:extLst/>
          </p:nvPr>
        </p:nvGraphicFramePr>
        <p:xfrm>
          <a:off x="1149658" y="1172309"/>
          <a:ext cx="10102312" cy="4743442"/>
        </p:xfrm>
        <a:graphic>
          <a:graphicData uri="http://schemas.openxmlformats.org/drawingml/2006/table">
            <a:tbl>
              <a:tblPr firstRow="1" bandRow="1">
                <a:tableStyleId>{5C22544A-7EE6-4342-B048-85BDC9FD1C3A}</a:tableStyleId>
              </a:tblPr>
              <a:tblGrid>
                <a:gridCol w="2519665">
                  <a:extLst>
                    <a:ext uri="{9D8B030D-6E8A-4147-A177-3AD203B41FA5}">
                      <a16:colId xmlns:a16="http://schemas.microsoft.com/office/drawing/2014/main" val="385015644"/>
                    </a:ext>
                  </a:extLst>
                </a:gridCol>
                <a:gridCol w="2543908">
                  <a:extLst>
                    <a:ext uri="{9D8B030D-6E8A-4147-A177-3AD203B41FA5}">
                      <a16:colId xmlns:a16="http://schemas.microsoft.com/office/drawing/2014/main" val="877582811"/>
                    </a:ext>
                  </a:extLst>
                </a:gridCol>
                <a:gridCol w="2382523">
                  <a:extLst>
                    <a:ext uri="{9D8B030D-6E8A-4147-A177-3AD203B41FA5}">
                      <a16:colId xmlns:a16="http://schemas.microsoft.com/office/drawing/2014/main" val="704995931"/>
                    </a:ext>
                  </a:extLst>
                </a:gridCol>
                <a:gridCol w="2656216">
                  <a:extLst>
                    <a:ext uri="{9D8B030D-6E8A-4147-A177-3AD203B41FA5}">
                      <a16:colId xmlns:a16="http://schemas.microsoft.com/office/drawing/2014/main" val="1185654396"/>
                    </a:ext>
                  </a:extLst>
                </a:gridCol>
              </a:tblGrid>
              <a:tr h="117962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3816185"/>
                  </a:ext>
                </a:extLst>
              </a:tr>
              <a:tr h="12118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2924991"/>
                  </a:ext>
                </a:extLst>
              </a:tr>
              <a:tr h="117230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528534"/>
                  </a:ext>
                </a:extLst>
              </a:tr>
              <a:tr h="117962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9078669"/>
                  </a:ext>
                </a:extLst>
              </a:tr>
            </a:tbl>
          </a:graphicData>
        </a:graphic>
      </p:graphicFrame>
      <p:pic>
        <p:nvPicPr>
          <p:cNvPr id="7" name="Picture 6" descr="CMSA Logo.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63745" y="1488662"/>
            <a:ext cx="1760599" cy="632448"/>
          </a:xfrm>
          <a:prstGeom prst="rect">
            <a:avLst/>
          </a:prstGeom>
          <a:ln>
            <a:noFill/>
          </a:ln>
          <a:effectLst/>
        </p:spPr>
      </p:pic>
      <p:pic>
        <p:nvPicPr>
          <p:cNvPr id="1026" name="Picture 2" descr="http://blogs-images.forbes.com/johngoodman/files/2014/09/AMA-Logo.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350224" y="2385900"/>
            <a:ext cx="2125981" cy="11627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1598" y="3728081"/>
            <a:ext cx="1386656" cy="893037"/>
          </a:xfrm>
          <a:prstGeom prst="rect">
            <a:avLst/>
          </a:prstGeom>
          <a:ln>
            <a:noFill/>
          </a:ln>
          <a:effectLst/>
        </p:spPr>
      </p:pic>
      <p:pic>
        <p:nvPicPr>
          <p:cNvPr id="13" name="Picture 12" descr="ahip_logo_medium20.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3745" y="2387303"/>
            <a:ext cx="1851683" cy="1064717"/>
          </a:xfrm>
          <a:prstGeom prst="rect">
            <a:avLst/>
          </a:prstGeom>
          <a:ln>
            <a:noFill/>
          </a:ln>
          <a:effectLst/>
        </p:spPr>
      </p:pic>
      <p:pic>
        <p:nvPicPr>
          <p:cNvPr id="14" name="Picture 13" descr="American Insurance Association">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8870720" y="2548336"/>
            <a:ext cx="2036518" cy="916354"/>
          </a:xfrm>
          <a:prstGeom prst="rect">
            <a:avLst/>
          </a:prstGeom>
          <a:ln>
            <a:noFill/>
          </a:ln>
          <a:effectLst/>
        </p:spPr>
      </p:pic>
      <p:pic>
        <p:nvPicPr>
          <p:cNvPr id="15" name="Picture 31" descr="PCM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2912" y="3974458"/>
            <a:ext cx="13620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ACP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1593719" y="4879054"/>
            <a:ext cx="1569874" cy="979930"/>
          </a:xfrm>
          <a:prstGeom prst="rect">
            <a:avLst/>
          </a:prstGeom>
          <a:ln>
            <a:noFill/>
          </a:ln>
          <a:effectLst/>
        </p:spPr>
      </p:pic>
      <p:pic>
        <p:nvPicPr>
          <p:cNvPr id="18" name="Picture 3"/>
          <p:cNvPicPr>
            <a:picLocks noChangeAspect="1" noChangeArrowheads="1"/>
          </p:cNvPicPr>
          <p:nvPr/>
        </p:nvPicPr>
        <p:blipFill rotWithShape="1">
          <a:blip r:embed="rId12" cstate="screen">
            <a:extLst>
              <a:ext uri="{28A0092B-C50C-407E-A947-70E740481C1C}">
                <a14:useLocalDpi xmlns:a14="http://schemas.microsoft.com/office/drawing/2010/main" val="0"/>
              </a:ext>
            </a:extLst>
          </a:blip>
          <a:srcRect/>
          <a:stretch/>
        </p:blipFill>
        <p:spPr bwMode="auto">
          <a:xfrm>
            <a:off x="8820802" y="3577878"/>
            <a:ext cx="2086436" cy="1117357"/>
          </a:xfrm>
          <a:prstGeom prst="rect">
            <a:avLst/>
          </a:prstGeom>
          <a:noFill/>
          <a:ln w="9525">
            <a:noFill/>
            <a:miter lim="800000"/>
            <a:headEnd/>
            <a:tailEnd/>
          </a:ln>
        </p:spPr>
      </p:pic>
      <p:pic>
        <p:nvPicPr>
          <p:cNvPr id="1028" name="Picture 4" descr="http://www.ahqa.org/sites/default/files/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9661" y="1447399"/>
            <a:ext cx="21907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4" cstate="screen">
            <a:extLst>
              <a:ext uri="{28A0092B-C50C-407E-A947-70E740481C1C}">
                <a14:useLocalDpi xmlns:a14="http://schemas.microsoft.com/office/drawing/2010/main" val="0"/>
              </a:ext>
            </a:extLst>
          </a:blip>
          <a:stretch>
            <a:fillRect/>
          </a:stretch>
        </p:blipFill>
        <p:spPr bwMode="auto">
          <a:xfrm>
            <a:off x="8609670" y="1382172"/>
            <a:ext cx="2560320" cy="64520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Image result for american nurses assoc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8" name="Picture 14" descr="http://ww1.prweb.com/prfiles/2010/11/03/4743984/0_ANALogo.jpg"/>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6521024" y="4790774"/>
            <a:ext cx="1846039" cy="10159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seo.norvax.com/calibratedcapital/wp-content/themes/calibratedcapital/images/bcbs.jpg"/>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3705125" y="4884679"/>
            <a:ext cx="2417647" cy="80446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www.psychiatry.org/Image%20Library/Global%20Navigation/logo-mai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81972" y="3782498"/>
            <a:ext cx="2495910" cy="82302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naic.org/images/naic_logo.jpg"/>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4008205" y="2452985"/>
            <a:ext cx="1772541" cy="10544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potomacflacks.com/.a/6a00d8341e1d6b53ef014e8b92ec23970d-pi"/>
          <p:cNvPicPr>
            <a:picLocks noChangeAspect="1" noChangeArrowheads="1"/>
          </p:cNvPicPr>
          <p:nvPr/>
        </p:nvPicPr>
        <p:blipFill rotWithShape="1">
          <a:blip r:embed="rId19" cstate="screen">
            <a:extLst>
              <a:ext uri="{28A0092B-C50C-407E-A947-70E740481C1C}">
                <a14:useLocalDpi xmlns:a14="http://schemas.microsoft.com/office/drawing/2010/main" val="0"/>
              </a:ext>
            </a:extLst>
          </a:blip>
          <a:srcRect l="5516" t="7917" r="3814" b="10225"/>
          <a:stretch/>
        </p:blipFill>
        <p:spPr bwMode="auto">
          <a:xfrm>
            <a:off x="1593719" y="1183710"/>
            <a:ext cx="1575341" cy="111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70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5B0587D-FE0B-4234-A730-F0A93BB615E4}"/>
              </a:ext>
            </a:extLst>
          </p:cNvPr>
          <p:cNvGraphicFramePr>
            <a:graphicFrameLocks noGrp="1"/>
          </p:cNvGraphicFramePr>
          <p:nvPr>
            <p:ph sz="half" idx="1"/>
            <p:extLst>
              <p:ext uri="{D42A27DB-BD31-4B8C-83A1-F6EECF244321}">
                <p14:modId xmlns:p14="http://schemas.microsoft.com/office/powerpoint/2010/main" val="2216155384"/>
              </p:ext>
            </p:extLst>
          </p:nvPr>
        </p:nvGraphicFramePr>
        <p:xfrm>
          <a:off x="999857" y="1712821"/>
          <a:ext cx="7625519" cy="3833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A143A72-587D-474F-A833-BC274B4B9EA9}"/>
              </a:ext>
            </a:extLst>
          </p:cNvPr>
          <p:cNvSpPr>
            <a:spLocks noGrp="1"/>
          </p:cNvSpPr>
          <p:nvPr>
            <p:ph type="title"/>
          </p:nvPr>
        </p:nvSpPr>
        <p:spPr/>
        <p:txBody>
          <a:bodyPr/>
          <a:lstStyle/>
          <a:p>
            <a:r>
              <a:rPr lang="en-US" dirty="0"/>
              <a:t>Peer Committee Structure</a:t>
            </a:r>
          </a:p>
        </p:txBody>
      </p:sp>
      <p:sp>
        <p:nvSpPr>
          <p:cNvPr id="3" name="Slide Number Placeholder 2">
            <a:extLst>
              <a:ext uri="{FF2B5EF4-FFF2-40B4-BE49-F238E27FC236}">
                <a16:creationId xmlns:a16="http://schemas.microsoft.com/office/drawing/2014/main" id="{B43A4E05-1F84-4912-98C8-8123D53EB8E4}"/>
              </a:ext>
            </a:extLst>
          </p:cNvPr>
          <p:cNvSpPr>
            <a:spLocks noGrp="1"/>
          </p:cNvSpPr>
          <p:nvPr>
            <p:ph type="sldNum" sz="quarter" idx="4294967295"/>
          </p:nvPr>
        </p:nvSpPr>
        <p:spPr>
          <a:xfrm>
            <a:off x="9347200" y="6629400"/>
            <a:ext cx="2844800" cy="228600"/>
          </a:xfrm>
          <a:prstGeom prst="rect">
            <a:avLst/>
          </a:prstGeom>
        </p:spPr>
        <p:txBody>
          <a:bodyPr/>
          <a:lstStyle/>
          <a:p>
            <a:fld id="{2D5A8E83-0304-4E57-95C5-D2A54CCCA41A}" type="slidenum">
              <a:rPr lang="en-US" smtClean="0"/>
              <a:pPr/>
              <a:t>6</a:t>
            </a:fld>
            <a:endParaRPr lang="en-US" dirty="0"/>
          </a:p>
        </p:txBody>
      </p:sp>
    </p:spTree>
    <p:extLst>
      <p:ext uri="{BB962C8B-B14F-4D97-AF65-F5344CB8AC3E}">
        <p14:creationId xmlns:p14="http://schemas.microsoft.com/office/powerpoint/2010/main" val="330239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2DB8FBEA-2612-4C57-8B20-128753E6AC25}"/>
              </a:ext>
            </a:extLst>
          </p:cNvPr>
          <p:cNvSpPr txBox="1"/>
          <p:nvPr/>
        </p:nvSpPr>
        <p:spPr>
          <a:xfrm>
            <a:off x="0" y="-1"/>
            <a:ext cx="1645534" cy="6877995"/>
          </a:xfrm>
          <a:prstGeom prst="rect">
            <a:avLst/>
          </a:prstGeom>
          <a:solidFill>
            <a:schemeClr val="bg1"/>
          </a:solidFill>
        </p:spPr>
        <p:txBody>
          <a:bodyPr wrap="square" rtlCol="0">
            <a:spAutoFit/>
          </a:bodyPr>
          <a:lstStyle/>
          <a:p>
            <a:endParaRPr lang="en-US" dirty="0"/>
          </a:p>
        </p:txBody>
      </p:sp>
      <p:sp>
        <p:nvSpPr>
          <p:cNvPr id="26" name="TextBox 25">
            <a:extLst>
              <a:ext uri="{FF2B5EF4-FFF2-40B4-BE49-F238E27FC236}">
                <a16:creationId xmlns:a16="http://schemas.microsoft.com/office/drawing/2014/main" id="{62328D03-4F40-4B88-8597-84CF8269F807}"/>
              </a:ext>
            </a:extLst>
          </p:cNvPr>
          <p:cNvSpPr txBox="1"/>
          <p:nvPr/>
        </p:nvSpPr>
        <p:spPr>
          <a:xfrm>
            <a:off x="10546466" y="688865"/>
            <a:ext cx="1645533" cy="6169135"/>
          </a:xfrm>
          <a:prstGeom prst="rect">
            <a:avLst/>
          </a:prstGeom>
          <a:solidFill>
            <a:schemeClr val="bg1"/>
          </a:solidFill>
        </p:spPr>
        <p:txBody>
          <a:bodyPr wrap="square" rtlCol="0">
            <a:spAutoFit/>
          </a:bodyPr>
          <a:lstStyle/>
          <a:p>
            <a:endParaRPr lang="en-US" dirty="0"/>
          </a:p>
        </p:txBody>
      </p:sp>
      <p:sp>
        <p:nvSpPr>
          <p:cNvPr id="27" name="TextBox 26">
            <a:extLst>
              <a:ext uri="{FF2B5EF4-FFF2-40B4-BE49-F238E27FC236}">
                <a16:creationId xmlns:a16="http://schemas.microsoft.com/office/drawing/2014/main" id="{329667A5-B381-4DEE-87BE-7E00CF3A8A0F}"/>
              </a:ext>
            </a:extLst>
          </p:cNvPr>
          <p:cNvSpPr txBox="1"/>
          <p:nvPr/>
        </p:nvSpPr>
        <p:spPr>
          <a:xfrm>
            <a:off x="7072132" y="185195"/>
            <a:ext cx="3474334" cy="1446835"/>
          </a:xfrm>
          <a:prstGeom prst="rect">
            <a:avLst/>
          </a:prstGeom>
          <a:solidFill>
            <a:schemeClr val="bg1"/>
          </a:solidFill>
        </p:spPr>
        <p:txBody>
          <a:bodyPr wrap="square" rtlCol="0">
            <a:spAutoFit/>
          </a:bodyPr>
          <a:lstStyle/>
          <a:p>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45535" y="309605"/>
            <a:ext cx="8900932" cy="6568389"/>
          </a:xfrm>
        </p:spPr>
      </p:pic>
    </p:spTree>
    <p:extLst>
      <p:ext uri="{BB962C8B-B14F-4D97-AF65-F5344CB8AC3E}">
        <p14:creationId xmlns:p14="http://schemas.microsoft.com/office/powerpoint/2010/main" val="396737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916C6E2-6371-43FA-9DF3-D510B421DA01}"/>
              </a:ext>
            </a:extLst>
          </p:cNvPr>
          <p:cNvSpPr txBox="1">
            <a:spLocks/>
          </p:cNvSpPr>
          <p:nvPr/>
        </p:nvSpPr>
        <p:spPr>
          <a:xfrm>
            <a:off x="1185116" y="717167"/>
            <a:ext cx="7255244" cy="1325563"/>
          </a:xfrm>
          <a:prstGeom prst="rect">
            <a:avLst/>
          </a:prstGeom>
        </p:spPr>
        <p:txBody>
          <a:bodyPr/>
          <a:lstStyle>
            <a:lvl1pPr algn="l" defTabSz="914400" rtl="0" eaLnBrk="1" latinLnBrk="0" hangingPunct="1">
              <a:lnSpc>
                <a:spcPct val="90000"/>
              </a:lnSpc>
              <a:spcBef>
                <a:spcPct val="0"/>
              </a:spcBef>
              <a:buNone/>
              <a:defRPr lang="en-US" sz="4400" b="1" i="0" kern="1200" dirty="0" smtClean="0">
                <a:solidFill>
                  <a:schemeClr val="bg1"/>
                </a:solidFill>
                <a:latin typeface="Arial" charset="0"/>
                <a:ea typeface="Arial" charset="0"/>
                <a:cs typeface="Arial" charset="0"/>
              </a:defRPr>
            </a:lvl1pPr>
          </a:lstStyle>
          <a:p>
            <a:pPr>
              <a:spcBef>
                <a:spcPts val="0"/>
              </a:spcBef>
              <a:buClr>
                <a:schemeClr val="accent3"/>
              </a:buClr>
              <a:buSzPct val="160000"/>
            </a:pPr>
            <a:endParaRPr lang="en-US" dirty="0"/>
          </a:p>
          <a:p>
            <a:pPr>
              <a:spcBef>
                <a:spcPts val="0"/>
              </a:spcBef>
              <a:buClr>
                <a:schemeClr val="accent3"/>
              </a:buClr>
              <a:buSzPct val="160000"/>
            </a:pPr>
            <a:endParaRPr lang="en-US" dirty="0"/>
          </a:p>
          <a:p>
            <a:pPr>
              <a:spcBef>
                <a:spcPts val="0"/>
              </a:spcBef>
              <a:buClr>
                <a:schemeClr val="accent3"/>
              </a:buClr>
              <a:buSzPct val="160000"/>
            </a:pPr>
            <a:r>
              <a:rPr lang="en-US" dirty="0"/>
              <a:t>Accreditation Process</a:t>
            </a:r>
          </a:p>
        </p:txBody>
      </p:sp>
    </p:spTree>
    <p:extLst>
      <p:ext uri="{BB962C8B-B14F-4D97-AF65-F5344CB8AC3E}">
        <p14:creationId xmlns:p14="http://schemas.microsoft.com/office/powerpoint/2010/main" val="23175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nvPr>
        </p:nvGraphicFramePr>
        <p:xfrm>
          <a:off x="540661" y="1214354"/>
          <a:ext cx="9966917" cy="3731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379974" y="365126"/>
            <a:ext cx="8604286" cy="1333045"/>
          </a:xfrm>
        </p:spPr>
        <p:txBody>
          <a:bodyPr/>
          <a:lstStyle/>
          <a:p>
            <a:r>
              <a:rPr lang="en-US" dirty="0"/>
              <a:t>Accreditation Process</a:t>
            </a:r>
          </a:p>
        </p:txBody>
      </p:sp>
      <p:sp>
        <p:nvSpPr>
          <p:cNvPr id="7" name="TextBox 6"/>
          <p:cNvSpPr txBox="1"/>
          <p:nvPr/>
        </p:nvSpPr>
        <p:spPr>
          <a:xfrm>
            <a:off x="1853513" y="4508192"/>
            <a:ext cx="7834184" cy="400110"/>
          </a:xfrm>
          <a:prstGeom prst="rect">
            <a:avLst/>
          </a:prstGeom>
          <a:noFill/>
          <a:ln w="28575">
            <a:solidFill>
              <a:schemeClr val="accent2">
                <a:lumMod val="75000"/>
              </a:schemeClr>
            </a:solidFill>
          </a:ln>
        </p:spPr>
        <p:txBody>
          <a:bodyPr wrap="square" rtlCol="0">
            <a:spAutoFit/>
          </a:bodyPr>
          <a:lstStyle/>
          <a:p>
            <a:pPr algn="ctr"/>
            <a:r>
              <a:rPr lang="en-US" sz="2000" b="1" dirty="0"/>
              <a:t>The accreditation process typically takes 4-6 months</a:t>
            </a:r>
            <a:r>
              <a:rPr lang="en-US" sz="1600" b="1" dirty="0"/>
              <a:t>.</a:t>
            </a:r>
          </a:p>
        </p:txBody>
      </p:sp>
    </p:spTree>
    <p:extLst>
      <p:ext uri="{BB962C8B-B14F-4D97-AF65-F5344CB8AC3E}">
        <p14:creationId xmlns:p14="http://schemas.microsoft.com/office/powerpoint/2010/main" val="2643071731"/>
      </p:ext>
    </p:extLst>
  </p:cSld>
  <p:clrMapOvr>
    <a:masterClrMapping/>
  </p:clrMapOvr>
</p:sld>
</file>

<file path=ppt/theme/theme1.xml><?xml version="1.0" encoding="utf-8"?>
<a:theme xmlns:a="http://schemas.openxmlformats.org/drawingml/2006/main" name="Office Theme">
  <a:themeElements>
    <a:clrScheme name="URAC">
      <a:dk1>
        <a:srgbClr val="015282"/>
      </a:dk1>
      <a:lt1>
        <a:srgbClr val="FFFFFF"/>
      </a:lt1>
      <a:dk2>
        <a:srgbClr val="015282"/>
      </a:dk2>
      <a:lt2>
        <a:srgbClr val="E7E6E6"/>
      </a:lt2>
      <a:accent1>
        <a:srgbClr val="015282"/>
      </a:accent1>
      <a:accent2>
        <a:srgbClr val="E9D566"/>
      </a:accent2>
      <a:accent3>
        <a:srgbClr val="A5A5A5"/>
      </a:accent3>
      <a:accent4>
        <a:srgbClr val="015282"/>
      </a:accent4>
      <a:accent5>
        <a:srgbClr val="797979"/>
      </a:accent5>
      <a:accent6>
        <a:srgbClr val="5E5E5E"/>
      </a:accent6>
      <a:hlink>
        <a:srgbClr val="015282"/>
      </a:hlink>
      <a:folHlink>
        <a:srgbClr val="C0C0C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050108e-87ce-44a5-a5a7-0a5a5dff6868">
      <UserInfo>
        <DisplayName>Bolster, Marlene</DisplayName>
        <AccountId>253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340C2B7AE3444B9D6F55A653301E41" ma:contentTypeVersion="12" ma:contentTypeDescription="Create a new document." ma:contentTypeScope="" ma:versionID="48012a5e1a12415696f7f1be409b2bc7">
  <xsd:schema xmlns:xsd="http://www.w3.org/2001/XMLSchema" xmlns:xs="http://www.w3.org/2001/XMLSchema" xmlns:p="http://schemas.microsoft.com/office/2006/metadata/properties" xmlns:ns3="a4252467-f29a-4254-8d1c-5c27147af830" xmlns:ns4="f050108e-87ce-44a5-a5a7-0a5a5dff6868" targetNamespace="http://schemas.microsoft.com/office/2006/metadata/properties" ma:root="true" ma:fieldsID="27e699681c827b7222d6d542b29f45e9" ns3:_="" ns4:_="">
    <xsd:import namespace="a4252467-f29a-4254-8d1c-5c27147af830"/>
    <xsd:import namespace="f050108e-87ce-44a5-a5a7-0a5a5dff686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52467-f29a-4254-8d1c-5c27147af8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50108e-87ce-44a5-a5a7-0a5a5dff68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E4C79-5BC7-414C-99A1-217465D25E1B}">
  <ds:schemaRefs>
    <ds:schemaRef ds:uri="http://schemas.microsoft.com/sharepoint/v3/contenttype/forms"/>
  </ds:schemaRefs>
</ds:datastoreItem>
</file>

<file path=customXml/itemProps2.xml><?xml version="1.0" encoding="utf-8"?>
<ds:datastoreItem xmlns:ds="http://schemas.openxmlformats.org/officeDocument/2006/customXml" ds:itemID="{D80F583F-2FB3-4100-9BDF-9192F8F3B64D}">
  <ds:schemaRefs>
    <ds:schemaRef ds:uri="http://schemas.microsoft.com/office/2006/documentManagement/types"/>
    <ds:schemaRef ds:uri="f050108e-87ce-44a5-a5a7-0a5a5dff6868"/>
    <ds:schemaRef ds:uri="http://purl.org/dc/elements/1.1/"/>
    <ds:schemaRef ds:uri="http://schemas.microsoft.com/office/2006/metadata/properties"/>
    <ds:schemaRef ds:uri="a4252467-f29a-4254-8d1c-5c27147af830"/>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9C77899-5F8C-4A1E-9ACC-7AFFDD7F6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252467-f29a-4254-8d1c-5c27147af830"/>
    <ds:schemaRef ds:uri="f050108e-87ce-44a5-a5a7-0a5a5dff68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7425</TotalTime>
  <Words>1077</Words>
  <Application>Microsoft Office PowerPoint</Application>
  <PresentationFormat>Widescreen</PresentationFormat>
  <Paragraphs>165</Paragraphs>
  <Slides>24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LucidaGrande</vt:lpstr>
      <vt:lpstr>Office Theme</vt:lpstr>
      <vt:lpstr>URAC Pharmacy Accreditation Programs</vt:lpstr>
      <vt:lpstr>Presenter</vt:lpstr>
      <vt:lpstr>Agenda</vt:lpstr>
      <vt:lpstr>PowerPoint Presentation</vt:lpstr>
      <vt:lpstr>Diverse Stakeholders Govern URAC </vt:lpstr>
      <vt:lpstr>Peer Committee Structure</vt:lpstr>
      <vt:lpstr>PowerPoint Presentation</vt:lpstr>
      <vt:lpstr>PowerPoint Presentation</vt:lpstr>
      <vt:lpstr>Accreditation Process</vt:lpstr>
      <vt:lpstr>Ongoing Compliance</vt:lpstr>
      <vt:lpstr>PowerPoint Presentation</vt:lpstr>
      <vt:lpstr>Why URAC Accreditation?</vt:lpstr>
      <vt:lpstr>PowerPoint Presentation</vt:lpstr>
      <vt:lpstr>URAC’s Pharmacy Expertise</vt:lpstr>
      <vt:lpstr>PBM Accreditation: Overview</vt:lpstr>
      <vt:lpstr>PBM Accreditation</vt:lpstr>
      <vt:lpstr>Specialty Pharmacy Accreditation: Overview </vt:lpstr>
      <vt:lpstr>Mail Service Pharmacy Accreditation</vt:lpstr>
      <vt:lpstr>SPP &amp; MSP v4.0 Focus Areas</vt:lpstr>
      <vt:lpstr>Mail Service &amp; Specialty Pharmacy Accreditation: Operations</vt:lpstr>
      <vt:lpstr>Specialty Pharmacy Accreditation: Patient Management</vt:lpstr>
      <vt:lpstr>The URAC Difference</vt:lpstr>
      <vt:lpstr>Contact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Infusion Therapy Suppliers May 2019</dc:title>
  <dc:creator>Smith, Deborah</dc:creator>
  <cp:lastModifiedBy>Brittany McCullough</cp:lastModifiedBy>
  <cp:revision>23</cp:revision>
  <dcterms:created xsi:type="dcterms:W3CDTF">2019-05-06T16:15:39Z</dcterms:created>
  <dcterms:modified xsi:type="dcterms:W3CDTF">2019-10-04T19:26:01Z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0x01010015340C2B7AE3444B9D6F55A653301E41</vt:lpwstr>
  </property>
</Properties>
</file>